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73" r:id="rId5"/>
    <p:sldId id="280" r:id="rId6"/>
    <p:sldId id="261" r:id="rId7"/>
    <p:sldId id="259" r:id="rId8"/>
    <p:sldId id="268" r:id="rId9"/>
    <p:sldId id="276" r:id="rId10"/>
    <p:sldId id="267" r:id="rId11"/>
    <p:sldId id="277" r:id="rId12"/>
    <p:sldId id="278" r:id="rId13"/>
    <p:sldId id="262" r:id="rId14"/>
    <p:sldId id="279" r:id="rId15"/>
    <p:sldId id="264" r:id="rId16"/>
    <p:sldId id="265" r:id="rId17"/>
    <p:sldId id="266" r:id="rId18"/>
    <p:sldId id="270" r:id="rId19"/>
    <p:sldId id="274" r:id="rId20"/>
    <p:sldId id="269" r:id="rId2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Wu" initials="EW" lastIdx="1" clrIdx="0">
    <p:extLst>
      <p:ext uri="{19B8F6BF-5375-455C-9EA6-DF929625EA0E}">
        <p15:presenceInfo xmlns:p15="http://schemas.microsoft.com/office/powerpoint/2012/main" userId="S-1-5-21-1392093803-3575763892-2094020039-85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DCFD"/>
    <a:srgbClr val="1F4CD2"/>
    <a:srgbClr val="8E4AA4"/>
    <a:srgbClr val="D8CAFF"/>
    <a:srgbClr val="5DA9DD"/>
    <a:srgbClr val="7BBED6"/>
    <a:srgbClr val="46AACE"/>
    <a:srgbClr val="58BCE0"/>
    <a:srgbClr val="4267B2"/>
    <a:srgbClr val="FEF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95" autoAdjust="0"/>
    <p:restoredTop sz="94568"/>
  </p:normalViewPr>
  <p:slideViewPr>
    <p:cSldViewPr snapToGrid="0" snapToObjects="1">
      <p:cViewPr varScale="1">
        <p:scale>
          <a:sx n="135" d="100"/>
          <a:sy n="135" d="100"/>
        </p:scale>
        <p:origin x="1112" y="1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56-DB4C-B26B-FC42ED913D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56-DB4C-B26B-FC42ED913D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56-DB4C-B26B-FC42ED913D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56-DB4C-B26B-FC42ED913D74}"/>
              </c:ext>
            </c:extLst>
          </c:dPt>
          <c:cat>
            <c:strRef>
              <c:f>Sheet1!$A$2:$A$5</c:f>
              <c:strCache>
                <c:ptCount val="3"/>
                <c:pt idx="0">
                  <c:v>Positive</c:v>
                </c:pt>
                <c:pt idx="1">
                  <c:v>Status Unknown</c:v>
                </c:pt>
                <c:pt idx="2">
                  <c:v>HIV Negative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492</c:v>
                </c:pt>
                <c:pt idx="1">
                  <c:v>432</c:v>
                </c:pt>
                <c:pt idx="2">
                  <c:v>2059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56-DB4C-B26B-FC42ED913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536917800744711E-2"/>
          <c:y val="2.5011242037564042E-2"/>
          <c:w val="0.93488677512346674"/>
          <c:h val="0.90960485181538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 xmlns:c16="http://schemas.microsoft.com/office/drawing/2014/chart"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175C-9245-816C-12D6B9A589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Sheet1!$C$2:$C$8</c:f>
              <c:numCache>
                <c:formatCode>General</c:formatCode>
                <c:ptCount val="7"/>
                <c:pt idx="0">
                  <c:v>28.49</c:v>
                </c:pt>
                <c:pt idx="1">
                  <c:v>22.67</c:v>
                </c:pt>
                <c:pt idx="2">
                  <c:v>29.1</c:v>
                </c:pt>
                <c:pt idx="3">
                  <c:v>13.13</c:v>
                </c:pt>
                <c:pt idx="4">
                  <c:v>5.62</c:v>
                </c:pt>
                <c:pt idx="5">
                  <c:v>0.85</c:v>
                </c:pt>
                <c:pt idx="6">
                  <c:v>0.13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 xmlns:c16="http://schemas.microsoft.com/office/drawing/2014/chart"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175C-9245-816C-12D6B9A589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 xmlns:c16="http://schemas.microsoft.com/office/drawing/2014/chart"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2-175C-9245-816C-12D6B9A58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994659152"/>
        <c:axId val="994662512"/>
      </c:barChart>
      <c:catAx>
        <c:axId val="99465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4662512"/>
        <c:crosses val="autoZero"/>
        <c:auto val="1"/>
        <c:lblAlgn val="ctr"/>
        <c:lblOffset val="100"/>
        <c:noMultiLvlLbl val="0"/>
      </c:catAx>
      <c:valAx>
        <c:axId val="994662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465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765117277671621E-2"/>
          <c:y val="0.17695076000744775"/>
          <c:w val="0.94583058562992128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Hornet</c:v>
                </c:pt>
                <c:pt idx="1">
                  <c:v>Other Social Networking apps</c:v>
                </c:pt>
                <c:pt idx="2">
                  <c:v>Doctors</c:v>
                </c:pt>
                <c:pt idx="3">
                  <c:v>Internet</c:v>
                </c:pt>
                <c:pt idx="4">
                  <c:v>Friends</c:v>
                </c:pt>
                <c:pt idx="5">
                  <c:v>Facebook</c:v>
                </c:pt>
                <c:pt idx="6">
                  <c:v>TV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0.13</c:v>
                </c:pt>
                <c:pt idx="1">
                  <c:v>0.06</c:v>
                </c:pt>
                <c:pt idx="2">
                  <c:v>0.11</c:v>
                </c:pt>
                <c:pt idx="3">
                  <c:v>0.48</c:v>
                </c:pt>
                <c:pt idx="4">
                  <c:v>7.0000000000000007E-2</c:v>
                </c:pt>
                <c:pt idx="5">
                  <c:v>0.05</c:v>
                </c:pt>
                <c:pt idx="6">
                  <c:v>0.01</c:v>
                </c:pt>
                <c:pt idx="7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D0-F046-A731-B9C71EF174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27"/>
        <c:axId val="723924432"/>
        <c:axId val="723922752"/>
      </c:barChart>
      <c:catAx>
        <c:axId val="72392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922752"/>
        <c:crosses val="autoZero"/>
        <c:auto val="1"/>
        <c:lblAlgn val="ctr"/>
        <c:lblOffset val="100"/>
        <c:noMultiLvlLbl val="0"/>
      </c:catAx>
      <c:valAx>
        <c:axId val="72392275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92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39-144F-9796-36C952F297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39-144F-9796-36C952F297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39-144F-9796-36C952F297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39-144F-9796-36C952F297E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539-144F-9796-36C952F297E3}"/>
              </c:ext>
            </c:extLst>
          </c:dPt>
          <c:cat>
            <c:strRef>
              <c:f>Sheet1!$A$2:$A$6</c:f>
              <c:strCache>
                <c:ptCount val="5"/>
                <c:pt idx="0">
                  <c:v>Research Studies</c:v>
                </c:pt>
                <c:pt idx="1">
                  <c:v>Doctors</c:v>
                </c:pt>
                <c:pt idx="2">
                  <c:v>Internet</c:v>
                </c:pt>
                <c:pt idx="3">
                  <c:v>Friends</c:v>
                </c:pt>
                <c:pt idx="4">
                  <c:v>Other Sources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0.28999999999999998</c:v>
                </c:pt>
                <c:pt idx="1">
                  <c:v>0.5</c:v>
                </c:pt>
                <c:pt idx="2">
                  <c:v>0.08</c:v>
                </c:pt>
                <c:pt idx="3">
                  <c:v>0.06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539-144F-9796-36C952F29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40-0F4E-BA3F-E04DE44B66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40-0F4E-BA3F-E04DE44B66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40-0F4E-BA3F-E04DE44B66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40-0F4E-BA3F-E04DE44B665E}"/>
              </c:ext>
            </c:extLst>
          </c:dPt>
          <c:cat>
            <c:strRef>
              <c:f>Sheet1!$A$2:$A$5</c:f>
              <c:strCache>
                <c:ptCount val="3"/>
                <c:pt idx="0">
                  <c:v>Diagnosed with STI</c:v>
                </c:pt>
                <c:pt idx="1">
                  <c:v>Not been diagnosed with an STI</c:v>
                </c:pt>
                <c:pt idx="2">
                  <c:v>Unsure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0.08</c:v>
                </c:pt>
                <c:pt idx="1">
                  <c:v>0.87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40-0F4E-BA3F-E04DE44B6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PrEP Users</c:v>
                </c:pt>
                <c:pt idx="1">
                  <c:v>Non-PrEP Users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4.2699999999999996</c:v>
                </c:pt>
                <c:pt idx="1">
                  <c:v>3.96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6F-884B-83D7-70FEBE0B8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-27"/>
        <c:axId val="950660688"/>
        <c:axId val="950670208"/>
      </c:barChart>
      <c:catAx>
        <c:axId val="95066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0670208"/>
        <c:crosses val="autoZero"/>
        <c:auto val="1"/>
        <c:lblAlgn val="ctr"/>
        <c:lblOffset val="100"/>
        <c:noMultiLvlLbl val="0"/>
      </c:catAx>
      <c:valAx>
        <c:axId val="950670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5066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0.54943</cdr:x>
      <cdr:y>0.17918</cdr:y>
    </cdr:from>
    <cdr:to>
      <cdr:x>0.67997</cdr:x>
      <cdr:y>0.375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48470" y="83672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chemeClr val="bg1"/>
              </a:solidFill>
            </a:rPr>
            <a:t>HIV-positive</a:t>
          </a:r>
        </a:p>
        <a:p xmlns:a="http://schemas.openxmlformats.org/drawingml/2006/main">
          <a:pPr algn="ctr"/>
          <a:r>
            <a:rPr lang="en-US" sz="2000" b="1" dirty="0">
              <a:solidFill>
                <a:schemeClr val="bg1"/>
              </a:solidFill>
            </a:rPr>
            <a:t>16.5%</a:t>
          </a:r>
        </a:p>
      </cdr:txBody>
    </cdr:sp>
  </cdr:relSizeAnchor>
  <cdr:relSizeAnchor xmlns:cdr="http://schemas.openxmlformats.org/drawingml/2006/chartDrawing">
    <cdr:from>
      <cdr:x>0.61776</cdr:x>
      <cdr:y>0.43061</cdr:y>
    </cdr:from>
    <cdr:to>
      <cdr:x>0.7483</cdr:x>
      <cdr:y>0.62643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7055" y="20107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solidFill>
                <a:schemeClr val="bg1"/>
              </a:solidFill>
            </a:rPr>
            <a:t>Unknown</a:t>
          </a:r>
        </a:p>
        <a:p xmlns:a="http://schemas.openxmlformats.org/drawingml/2006/main">
          <a:pPr algn="ctr"/>
          <a:r>
            <a:rPr lang="en-US" sz="1800" b="1" dirty="0">
              <a:solidFill>
                <a:schemeClr val="bg1"/>
              </a:solidFill>
            </a:rPr>
            <a:t>14.5%</a:t>
          </a:r>
        </a:p>
      </cdr:txBody>
    </cdr:sp>
  </cdr:relSizeAnchor>
  <cdr:relSizeAnchor xmlns:cdr="http://schemas.openxmlformats.org/drawingml/2006/chartDrawing">
    <cdr:from>
      <cdr:x>0.29076</cdr:x>
      <cdr:y>0.3368</cdr:y>
    </cdr:from>
    <cdr:to>
      <cdr:x>0.4213</cdr:x>
      <cdr:y>0.53262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36616" y="15727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chemeClr val="bg1"/>
              </a:solidFill>
            </a:rPr>
            <a:t>HIV-negative</a:t>
          </a:r>
        </a:p>
        <a:p xmlns:a="http://schemas.openxmlformats.org/drawingml/2006/main">
          <a:pPr algn="ctr"/>
          <a:r>
            <a:rPr lang="en-US" sz="2400" b="1" dirty="0">
              <a:solidFill>
                <a:schemeClr val="bg1"/>
              </a:solidFill>
            </a:rPr>
            <a:t>69%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0.08874</cdr:x>
      <cdr:y>0.57932</cdr:y>
    </cdr:from>
    <cdr:to>
      <cdr:x>0.23315</cdr:x>
      <cdr:y>0.79593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1937" y="24455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/>
            <a:t>13%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AD853-7C47-CA41-B803-373DDB3A6C3B}" type="datetimeFigureOut">
              <a:rPr lang="en-US" smtClean="0"/>
              <a:t>7/21/19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B52E4-D181-404A-8368-1AE4F0648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B52E4-D181-404A-8368-1AE4F0648D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08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B52E4-D181-404A-8368-1AE4F0648D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0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hart" Target="../charts/chart3.xml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Results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836026505"/>
              </p:ext>
            </p:extLst>
          </p:nvPr>
        </p:nvGraphicFramePr>
        <p:xfrm>
          <a:off x="2479259" y="1506550"/>
          <a:ext cx="7944853" cy="3709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199464" y="513053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18-25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2877" y="511891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26-30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3165" y="512008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31-40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03164" y="513053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41-50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33741" y="512531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51-60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47154" y="509598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61-70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31378" y="5130537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70+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25337" y="175231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28.5%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9177" y="234877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22.7%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94568" y="175231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29.1%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7546" y="329964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13.1%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72194" y="4048648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5.6%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47154" y="450590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23977" y="4557679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0.1%</a:t>
            </a:r>
          </a:p>
        </p:txBody>
      </p:sp>
    </p:spTree>
    <p:extLst>
      <p:ext uri="{BB962C8B-B14F-4D97-AF65-F5344CB8AC3E}">
        <p14:creationId xmlns:p14="http://schemas.microsoft.com/office/powerpoint/2010/main" val="4021993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3" y="2038858"/>
            <a:ext cx="4135501" cy="23227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249731" y="3711969"/>
            <a:ext cx="495030" cy="495030"/>
          </a:xfrm>
          <a:prstGeom prst="rect">
            <a:avLst/>
          </a:prstGeom>
          <a:solidFill>
            <a:srgbClr val="5DA9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349066"/>
            <a:ext cx="10972800" cy="1143000"/>
          </a:xfrm>
        </p:spPr>
        <p:txBody>
          <a:bodyPr/>
          <a:lstStyle/>
          <a:p>
            <a:r>
              <a:rPr lang="en-US" dirty="0" err="1"/>
              <a:t>PrEP</a:t>
            </a:r>
            <a:r>
              <a:rPr lang="en-US" dirty="0"/>
              <a:t> Knowledge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066559612"/>
              </p:ext>
            </p:extLst>
          </p:nvPr>
        </p:nvGraphicFramePr>
        <p:xfrm>
          <a:off x="5011154" y="1506608"/>
          <a:ext cx="6332109" cy="4221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6250521" y="4162169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6%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44459" y="3992299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11%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61100" y="2357127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48%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33055" y="4176965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7%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49731" y="4249466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5%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90239" y="4438571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676222" y="4063035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9%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94275" y="4340091"/>
            <a:ext cx="19579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76% 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have heard of </a:t>
            </a:r>
            <a:r>
              <a:rPr lang="en-US" dirty="0" err="1">
                <a:solidFill>
                  <a:srgbClr val="0070C0"/>
                </a:solidFill>
              </a:rPr>
              <a:t>PrEP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939" y="3431639"/>
            <a:ext cx="571184" cy="560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21" y="3613234"/>
            <a:ext cx="636232" cy="636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397" y="1665583"/>
            <a:ext cx="816429" cy="816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014" y="3496733"/>
            <a:ext cx="497465" cy="495566"/>
          </a:xfrm>
          <a:prstGeom prst="rect">
            <a:avLst/>
          </a:prstGeom>
        </p:spPr>
      </p:pic>
      <p:pic>
        <p:nvPicPr>
          <p:cNvPr id="20" name="Google Shape;36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359744" y="3744516"/>
            <a:ext cx="240251" cy="462483"/>
          </a:xfrm>
          <a:prstGeom prst="rect">
            <a:avLst/>
          </a:prstGeom>
          <a:solidFill>
            <a:srgbClr val="5DA9DD"/>
          </a:solidFill>
          <a:ln>
            <a:noFill/>
          </a:ln>
        </p:spPr>
      </p:pic>
      <p:sp>
        <p:nvSpPr>
          <p:cNvPr id="23" name="Oval 22"/>
          <p:cNvSpPr/>
          <p:nvPr/>
        </p:nvSpPr>
        <p:spPr>
          <a:xfrm>
            <a:off x="9874175" y="3744516"/>
            <a:ext cx="694055" cy="694055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oogle Shape;369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991579" y="3900750"/>
            <a:ext cx="479536" cy="43088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Oval 24"/>
          <p:cNvSpPr/>
          <p:nvPr/>
        </p:nvSpPr>
        <p:spPr>
          <a:xfrm>
            <a:off x="8442853" y="3532849"/>
            <a:ext cx="636845" cy="63684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oogle Shape;279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529106" y="3647616"/>
            <a:ext cx="456467" cy="407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591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PrEP</a:t>
            </a:r>
            <a:r>
              <a:rPr lang="en-US" dirty="0"/>
              <a:t> Uptake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07318804"/>
              </p:ext>
            </p:extLst>
          </p:nvPr>
        </p:nvGraphicFramePr>
        <p:xfrm>
          <a:off x="6276285" y="2106782"/>
          <a:ext cx="4931052" cy="3287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145575" y="1977086"/>
            <a:ext cx="1167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36%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10950" y="460615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28231" y="4063139"/>
            <a:ext cx="6694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50%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Doctors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51538" y="3057278"/>
            <a:ext cx="12295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29%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Research studies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74035" y="1360163"/>
            <a:ext cx="751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6%</a:t>
            </a:r>
          </a:p>
          <a:p>
            <a:pPr algn="ctr"/>
            <a:r>
              <a:rPr lang="en-US" sz="1200" dirty="0"/>
              <a:t>Other Sources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32513" y="1804847"/>
            <a:ext cx="6415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6%</a:t>
            </a:r>
          </a:p>
          <a:p>
            <a:pPr algn="ctr"/>
            <a:r>
              <a:rPr lang="en-US" sz="1200" dirty="0"/>
              <a:t>Friends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14155" y="2821167"/>
            <a:ext cx="6889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8%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Internet</a:t>
            </a:r>
          </a:p>
        </p:txBody>
      </p:sp>
      <p:cxnSp>
        <p:nvCxnSpPr>
          <p:cNvPr id="24" name="Straight Connector 23"/>
          <p:cNvCxnSpPr>
            <a:stCxn id="20" idx="2"/>
          </p:cNvCxnSpPr>
          <p:nvPr/>
        </p:nvCxnSpPr>
        <p:spPr>
          <a:xfrm>
            <a:off x="7753274" y="2358845"/>
            <a:ext cx="168901" cy="2204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9" idx="2"/>
          </p:cNvCxnSpPr>
          <p:nvPr/>
        </p:nvCxnSpPr>
        <p:spPr>
          <a:xfrm>
            <a:off x="8449989" y="2098827"/>
            <a:ext cx="78242" cy="2600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07" y="1159716"/>
            <a:ext cx="4330700" cy="463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8972" y="4078064"/>
            <a:ext cx="107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8E4AA4"/>
                </a:solidFill>
              </a:rPr>
              <a:t>36%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0066" y="4082937"/>
            <a:ext cx="811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1F4CD2"/>
                </a:solidFill>
              </a:rPr>
              <a:t>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0495" y="4697049"/>
            <a:ext cx="1337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E4AA4"/>
                </a:solidFill>
              </a:rPr>
              <a:t>Intend to take </a:t>
            </a:r>
            <a:r>
              <a:rPr lang="en-US" dirty="0" err="1">
                <a:solidFill>
                  <a:srgbClr val="8E4AA4"/>
                </a:solidFill>
              </a:rPr>
              <a:t>PrEP</a:t>
            </a:r>
            <a:r>
              <a:rPr lang="en-US" dirty="0">
                <a:solidFill>
                  <a:srgbClr val="8E4AA4"/>
                </a:solidFill>
              </a:rPr>
              <a:t> in the next 6 months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0066" y="4702177"/>
            <a:ext cx="1259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4CD2"/>
                </a:solidFill>
              </a:rPr>
              <a:t>Have taken </a:t>
            </a:r>
            <a:r>
              <a:rPr lang="en-US" dirty="0" err="1">
                <a:solidFill>
                  <a:srgbClr val="1F4CD2"/>
                </a:solidFill>
              </a:rPr>
              <a:t>PrEP</a:t>
            </a:r>
            <a:r>
              <a:rPr lang="en-US" dirty="0">
                <a:solidFill>
                  <a:srgbClr val="1F4CD2"/>
                </a:solidFill>
              </a:rPr>
              <a:t> in the last 12 months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30068" y="1720504"/>
            <a:ext cx="1396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0DCFD"/>
                </a:solidFill>
              </a:rPr>
              <a:t>Currently taking </a:t>
            </a:r>
            <a:r>
              <a:rPr lang="en-US" dirty="0" err="1">
                <a:solidFill>
                  <a:srgbClr val="10DCFD"/>
                </a:solidFill>
              </a:rPr>
              <a:t>PrEP</a:t>
            </a:r>
            <a:endParaRPr lang="en-US" dirty="0">
              <a:solidFill>
                <a:srgbClr val="10DCF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6083" y="1716229"/>
            <a:ext cx="1200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10DCFD"/>
                </a:solidFill>
              </a:rPr>
              <a:t>3.5%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3265153" y="2316750"/>
            <a:ext cx="282830" cy="3092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002" y="4046636"/>
            <a:ext cx="517229" cy="5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00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89807" y="2988726"/>
            <a:ext cx="1367245" cy="13672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Behavioral Factors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036279479"/>
              </p:ext>
            </p:extLst>
          </p:nvPr>
        </p:nvGraphicFramePr>
        <p:xfrm>
          <a:off x="4097892" y="2430059"/>
          <a:ext cx="3306727" cy="2204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07489" y="3532301"/>
            <a:ext cx="128753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87%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Not diagnosed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with an STI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99165" y="3086716"/>
            <a:ext cx="51677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65% </a:t>
            </a:r>
          </a:p>
          <a:p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have been tested</a:t>
            </a:r>
          </a:p>
          <a:p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STIs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86309" y="2046752"/>
            <a:ext cx="188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8% </a:t>
            </a:r>
          </a:p>
          <a:p>
            <a:r>
              <a:rPr lang="en-US" sz="1400" dirty="0"/>
              <a:t>Diagnosed with an STI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86734" y="2072750"/>
            <a:ext cx="119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5% </a:t>
            </a:r>
          </a:p>
          <a:p>
            <a:pPr algn="r"/>
            <a:r>
              <a:rPr lang="en-US" sz="1400" dirty="0"/>
              <a:t>Unsure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89708" y="3194438"/>
            <a:ext cx="173759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3.3% </a:t>
            </a:r>
          </a:p>
          <a:p>
            <a:r>
              <a:rPr lang="en-US" sz="1400" b="1" dirty="0"/>
              <a:t>report illicit drug use</a:t>
            </a:r>
          </a:p>
        </p:txBody>
      </p:sp>
      <p:sp>
        <p:nvSpPr>
          <p:cNvPr id="18" name="Oval 17"/>
          <p:cNvSpPr/>
          <p:nvPr/>
        </p:nvSpPr>
        <p:spPr>
          <a:xfrm>
            <a:off x="7872817" y="2836936"/>
            <a:ext cx="1472177" cy="147217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289" y="3039858"/>
            <a:ext cx="927658" cy="10709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4830" y="2472859"/>
            <a:ext cx="229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 the past 12 months</a:t>
            </a:r>
          </a:p>
        </p:txBody>
      </p:sp>
      <p:pic>
        <p:nvPicPr>
          <p:cNvPr id="23" name="Google Shape;29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1969" y="3363900"/>
            <a:ext cx="450433" cy="616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018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711243" y="2196361"/>
            <a:ext cx="2255853" cy="2255853"/>
          </a:xfrm>
          <a:prstGeom prst="smileyFace">
            <a:avLst/>
          </a:prstGeom>
          <a:solidFill>
            <a:srgbClr val="FFFF00"/>
          </a:solidFill>
          <a:ln w="44450" cmpd="sng">
            <a:solidFill>
              <a:schemeClr val="accent6">
                <a:shade val="95000"/>
                <a:satMod val="10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16967" y="2480506"/>
            <a:ext cx="49213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77% </a:t>
            </a:r>
          </a:p>
          <a:p>
            <a:r>
              <a:rPr lang="en-US" dirty="0"/>
              <a:t>are happy or very happy</a:t>
            </a:r>
          </a:p>
          <a:p>
            <a:r>
              <a:rPr lang="en-US" dirty="0"/>
              <a:t>with their sex lives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071640"/>
              </p:ext>
            </p:extLst>
          </p:nvPr>
        </p:nvGraphicFramePr>
        <p:xfrm>
          <a:off x="5524251" y="1649417"/>
          <a:ext cx="6981399" cy="386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61847" y="2018841"/>
            <a:ext cx="1185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4.27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95178" y="3698161"/>
            <a:ext cx="1185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3.96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40957" y="3928994"/>
            <a:ext cx="326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P-value: 0.0024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/>
              <a:t>Social Behavioral Factors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296" y="2567061"/>
            <a:ext cx="1035792" cy="13459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AF47A1-578C-D348-8A04-F54468B275AB}"/>
              </a:ext>
            </a:extLst>
          </p:cNvPr>
          <p:cNvSpPr/>
          <p:nvPr/>
        </p:nvSpPr>
        <p:spPr>
          <a:xfrm>
            <a:off x="11387579" y="4242062"/>
            <a:ext cx="804421" cy="53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49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Correlates of </a:t>
            </a:r>
            <a:r>
              <a:rPr lang="en-US" dirty="0" err="1"/>
              <a:t>PrEP</a:t>
            </a:r>
            <a:r>
              <a:rPr lang="en-US" dirty="0"/>
              <a:t> Knowledge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504929"/>
              </p:ext>
            </p:extLst>
          </p:nvPr>
        </p:nvGraphicFramePr>
        <p:xfrm>
          <a:off x="721894" y="1417639"/>
          <a:ext cx="10748211" cy="3540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5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1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7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err="1">
                          <a:effectLst/>
                        </a:rPr>
                        <a:t>PrEP</a:t>
                      </a:r>
                      <a:r>
                        <a:rPr lang="en-US" sz="2800" b="1" u="none" strike="noStrike" dirty="0">
                          <a:effectLst/>
                        </a:rPr>
                        <a:t> Knowledge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Odds Ratio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[95% Conf.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Interval]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440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Age</a:t>
                      </a:r>
                      <a:r>
                        <a:rPr lang="en-US" sz="2800" u="none" strike="noStrike" baseline="0" dirty="0">
                          <a:effectLst/>
                        </a:rPr>
                        <a:t> (26-30, ref 18-25)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1.77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1.33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2.37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Ag</a:t>
                      </a:r>
                      <a:r>
                        <a:rPr lang="en-US" sz="2800" u="none" strike="noStrike" baseline="0" dirty="0">
                          <a:effectLst/>
                        </a:rPr>
                        <a:t>e (31-40, ref 18-25)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1.83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1.38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2.42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Age</a:t>
                      </a:r>
                      <a:r>
                        <a:rPr lang="en-US" sz="2800" u="none" strike="noStrike" baseline="0" dirty="0">
                          <a:effectLst/>
                        </a:rPr>
                        <a:t> (41+)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0.71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1.30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STI</a:t>
                      </a:r>
                      <a:r>
                        <a:rPr lang="en-US" sz="28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testing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2.13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1.72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2.64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Illicit</a:t>
                      </a:r>
                      <a:r>
                        <a:rPr lang="en-US" sz="28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substance use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0.79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0.44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1.40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Sex life (satisfied/not</a:t>
                      </a:r>
                      <a:r>
                        <a:rPr lang="en-US" sz="2800" u="none" strike="noStrike" baseline="0" dirty="0">
                          <a:effectLst/>
                        </a:rPr>
                        <a:t> satisfied)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1.21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0.95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1.56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398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Correlates of </a:t>
            </a:r>
            <a:r>
              <a:rPr lang="en-US" dirty="0" err="1"/>
              <a:t>PrEP</a:t>
            </a:r>
            <a:r>
              <a:rPr lang="en-US" dirty="0"/>
              <a:t> Use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126428"/>
              </p:ext>
            </p:extLst>
          </p:nvPr>
        </p:nvGraphicFramePr>
        <p:xfrm>
          <a:off x="609599" y="1417643"/>
          <a:ext cx="10972800" cy="40517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4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6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err="1">
                          <a:effectLst/>
                        </a:rPr>
                        <a:t>PrEPUse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Odds Ratio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[95% Conf.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Interval]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189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1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Age</a:t>
                      </a:r>
                      <a:r>
                        <a:rPr lang="en-US" sz="2800" u="none" strike="noStrike" baseline="0" dirty="0">
                          <a:effectLst/>
                        </a:rPr>
                        <a:t> (26-30, ref 18-25)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1.55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1.09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2.20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1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Ag</a:t>
                      </a:r>
                      <a:r>
                        <a:rPr lang="en-US" sz="2800" u="none" strike="noStrike" baseline="0" dirty="0">
                          <a:effectLst/>
                        </a:rPr>
                        <a:t>e (31-40, ref 18-25)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1.19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0.83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1.71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1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Age</a:t>
                      </a:r>
                      <a:r>
                        <a:rPr lang="en-US" sz="2800" u="none" strike="noStrike" baseline="0" dirty="0">
                          <a:effectLst/>
                        </a:rPr>
                        <a:t> (41+, ref 18-25)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2.10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1.45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3.03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1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KYS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function</a:t>
                      </a:r>
                      <a:endParaRPr lang="en-US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0.97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0.75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1.26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1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STI</a:t>
                      </a:r>
                      <a:r>
                        <a:rPr lang="en-US" sz="28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testing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6.99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4.33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11.30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1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Illicit</a:t>
                      </a:r>
                      <a:r>
                        <a:rPr lang="en-US" sz="28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substance use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3.35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2.16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5.20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18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Sex life (satisfied/not</a:t>
                      </a:r>
                      <a:r>
                        <a:rPr lang="en-US" sz="2800" u="none" strike="noStrike" baseline="0" dirty="0">
                          <a:effectLst/>
                        </a:rPr>
                        <a:t> satisfied)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1.29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0.92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1.80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118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Correlates of Intention to Use </a:t>
            </a:r>
            <a:r>
              <a:rPr lang="en-US" dirty="0" err="1"/>
              <a:t>PrEP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034017"/>
              </p:ext>
            </p:extLst>
          </p:nvPr>
        </p:nvGraphicFramePr>
        <p:xfrm>
          <a:off x="770018" y="1417639"/>
          <a:ext cx="10619876" cy="4151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4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6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2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err="1">
                          <a:effectLst/>
                        </a:rPr>
                        <a:t>PrEP</a:t>
                      </a:r>
                      <a:r>
                        <a:rPr lang="en-US" sz="2800" b="1" u="none" strike="noStrike" dirty="0">
                          <a:effectLst/>
                        </a:rPr>
                        <a:t> Intent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481" marR="24481" marT="244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Odds Ratio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481" marR="24481" marT="244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[95% Conf.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481" marR="24481" marT="244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Interval]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481" marR="24481" marT="2448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997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481" marR="24481" marT="244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481" marR="24481" marT="244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481" marR="24481" marT="244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481" marR="24481" marT="2448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99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Age</a:t>
                      </a:r>
                      <a:r>
                        <a:rPr lang="en-US" sz="2800" u="none" strike="noStrike" baseline="0" dirty="0">
                          <a:effectLst/>
                        </a:rPr>
                        <a:t> (26-30, ref 18-25)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1.05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481" marR="24481" marT="244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0.80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481" marR="24481" marT="244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1.37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481" marR="24481" marT="2448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99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Ag</a:t>
                      </a:r>
                      <a:r>
                        <a:rPr lang="en-US" sz="2800" u="none" strike="noStrike" baseline="0" dirty="0">
                          <a:effectLst/>
                        </a:rPr>
                        <a:t>e (31-40, ref 18-25)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0.81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481" marR="24481" marT="244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0.62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481" marR="24481" marT="244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1.06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481" marR="24481" marT="2448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99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Age</a:t>
                      </a:r>
                      <a:r>
                        <a:rPr lang="en-US" sz="2800" u="none" strike="noStrike" baseline="0" dirty="0">
                          <a:effectLst/>
                        </a:rPr>
                        <a:t> (41+, ref 18-25)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1.04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481" marR="24481" marT="244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0.76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481" marR="24481" marT="244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1.43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481" marR="24481" marT="2448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99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KYS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function</a:t>
                      </a:r>
                      <a:endParaRPr lang="en-US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2.19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481" marR="24481" marT="244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1.78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481" marR="24481" marT="244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2.70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481" marR="24481" marT="24481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99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STI</a:t>
                      </a:r>
                      <a:r>
                        <a:rPr lang="en-US" sz="28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testing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1.03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481" marR="24481" marT="244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0.83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481" marR="24481" marT="244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1.29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481" marR="24481" marT="2448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99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Illicit</a:t>
                      </a:r>
                      <a:r>
                        <a:rPr lang="en-US" sz="28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substance use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2.05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481" marR="24481" marT="244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1.18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481" marR="24481" marT="2448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3.55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481" marR="24481" marT="24481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99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Sex life (satisfied/not</a:t>
                      </a:r>
                      <a:r>
                        <a:rPr lang="en-US" sz="2800" u="none" strike="noStrike" baseline="0" dirty="0">
                          <a:effectLst/>
                        </a:rPr>
                        <a:t> satisfied)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1.20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481" marR="24481" marT="244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0.94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481" marR="24481" marT="244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1.54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481" marR="24481" marT="24481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816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High </a:t>
            </a:r>
            <a:r>
              <a:rPr lang="en-US" sz="2400" dirty="0" err="1"/>
              <a:t>PrEP</a:t>
            </a:r>
            <a:r>
              <a:rPr lang="en-US" sz="2400" dirty="0"/>
              <a:t> knowledge</a:t>
            </a:r>
          </a:p>
          <a:p>
            <a:r>
              <a:rPr lang="en-US" sz="2400" dirty="0"/>
              <a:t>Low </a:t>
            </a:r>
            <a:r>
              <a:rPr lang="en-US" sz="2400" dirty="0" err="1"/>
              <a:t>PrEP</a:t>
            </a:r>
            <a:r>
              <a:rPr lang="en-US" sz="2400" dirty="0"/>
              <a:t> uptake</a:t>
            </a:r>
          </a:p>
          <a:p>
            <a:r>
              <a:rPr lang="en-US" sz="2400" dirty="0"/>
              <a:t>1/3 of sample intending to take </a:t>
            </a:r>
            <a:r>
              <a:rPr lang="en-US" sz="2400" dirty="0" err="1"/>
              <a:t>PrEP</a:t>
            </a:r>
            <a:r>
              <a:rPr lang="en-US" sz="2400" dirty="0"/>
              <a:t> in the next 6 months</a:t>
            </a:r>
          </a:p>
          <a:p>
            <a:pPr lvl="1"/>
            <a:r>
              <a:rPr lang="en-US" sz="2000" dirty="0"/>
              <a:t>Demand is high among MSM</a:t>
            </a:r>
          </a:p>
          <a:p>
            <a:pPr lvl="1"/>
            <a:r>
              <a:rPr lang="en-US" sz="2000" dirty="0"/>
              <a:t>Multiple structural barriers, including homophobia, continue to compromise access for vulnerable communities</a:t>
            </a:r>
          </a:p>
          <a:p>
            <a:r>
              <a:rPr lang="en-US" sz="2400" dirty="0" err="1"/>
              <a:t>PrEP</a:t>
            </a:r>
            <a:r>
              <a:rPr lang="en-US" sz="2400" dirty="0"/>
              <a:t> users happy with their sex lives</a:t>
            </a:r>
          </a:p>
          <a:p>
            <a:r>
              <a:rPr lang="en-US" sz="2400" dirty="0"/>
              <a:t>Target younger people, use STI testing for </a:t>
            </a:r>
            <a:r>
              <a:rPr lang="en-US" sz="2400" dirty="0" err="1"/>
              <a:t>PrEP</a:t>
            </a:r>
            <a:r>
              <a:rPr lang="en-US" sz="2400" dirty="0"/>
              <a:t> information dissemination, illicit substance users continue to be a high priority population </a:t>
            </a:r>
          </a:p>
          <a:p>
            <a:r>
              <a:rPr lang="en-US" sz="2400" dirty="0"/>
              <a:t>KYS function and other social media are primary sources of information dissemination</a:t>
            </a:r>
          </a:p>
          <a:p>
            <a:pPr lvl="1"/>
            <a:r>
              <a:rPr lang="en-US" sz="2000" dirty="0"/>
              <a:t>Creative ways to leverage those platforms for </a:t>
            </a:r>
            <a:r>
              <a:rPr lang="en-US" sz="2000" dirty="0" err="1"/>
              <a:t>PrEP</a:t>
            </a:r>
            <a:r>
              <a:rPr lang="en-US" sz="2000" dirty="0"/>
              <a:t> information</a:t>
            </a:r>
          </a:p>
        </p:txBody>
      </p:sp>
    </p:spTree>
    <p:extLst>
      <p:ext uri="{BB962C8B-B14F-4D97-AF65-F5344CB8AC3E}">
        <p14:creationId xmlns:p14="http://schemas.microsoft.com/office/powerpoint/2010/main" val="3695860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25" y="1931340"/>
            <a:ext cx="2679405" cy="1280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89" y="1621210"/>
            <a:ext cx="2805656" cy="3384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42E5F6-7EA5-9B4B-9874-76309830E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225" y="3725154"/>
            <a:ext cx="5672055" cy="11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11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PrEP</a:t>
            </a:r>
            <a:r>
              <a:rPr lang="en-US" dirty="0"/>
              <a:t> Knowledge, Intention and Uptake Among MSM Geosocial Networking App Users in Mexico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67289"/>
            <a:ext cx="10363200" cy="54314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Ian W. Holloway, Alex Garner, </a:t>
            </a:r>
            <a:r>
              <a:rPr lang="en-US" b="1" dirty="0" err="1"/>
              <a:t>Jianchao</a:t>
            </a:r>
            <a:r>
              <a:rPr lang="en-US" b="1" dirty="0"/>
              <a:t> Lai, Amy </a:t>
            </a:r>
            <a:r>
              <a:rPr lang="en-US" b="1" dirty="0" err="1"/>
              <a:t>Ritterbusch</a:t>
            </a:r>
            <a:r>
              <a:rPr lang="en-US" b="1" dirty="0"/>
              <a:t>, Sebastian </a:t>
            </a:r>
            <a:r>
              <a:rPr lang="en-US" b="1" dirty="0" err="1"/>
              <a:t>Giraldo</a:t>
            </a:r>
            <a:r>
              <a:rPr lang="en-US" b="1" dirty="0"/>
              <a:t> &amp; Vincent </a:t>
            </a:r>
            <a:r>
              <a:rPr lang="en-US" b="1" dirty="0" err="1"/>
              <a:t>Guilamo</a:t>
            </a:r>
            <a:r>
              <a:rPr lang="en-US" b="1" dirty="0"/>
              <a:t>-Ramos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488" y="4599248"/>
            <a:ext cx="266777" cy="266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79303" y="4564759"/>
            <a:ext cx="1635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ian_holloway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16774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>
                <a:solidFill>
                  <a:srgbClr val="FF0000"/>
                </a:solidFill>
              </a:rPr>
              <a:t>#IAS2019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00" y="4599248"/>
            <a:ext cx="266777" cy="2667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82115" y="4564759"/>
            <a:ext cx="1673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AlexGarnerLA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¡Gracias!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202"/>
            <a:ext cx="4962525" cy="25257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Ian Holloway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chemeClr val="tx1"/>
                </a:solidFill>
                <a:latin typeface="+mj-lt"/>
              </a:rPr>
              <a:t>Associate Professor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UCLA Luskin School of Public Affairs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holloway@luskin.ucla.edu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9F099C-C55F-5C4C-AC74-F58E2DD904F8}"/>
              </a:ext>
            </a:extLst>
          </p:cNvPr>
          <p:cNvSpPr txBox="1">
            <a:spLocks/>
          </p:cNvSpPr>
          <p:nvPr/>
        </p:nvSpPr>
        <p:spPr>
          <a:xfrm>
            <a:off x="6762750" y="1600202"/>
            <a:ext cx="4962525" cy="252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Alex Garner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chemeClr val="tx1"/>
                </a:solidFill>
                <a:latin typeface="+mj-lt"/>
              </a:rPr>
              <a:t>Senior Health Innovation Strategist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Hornet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alex.garner@hornet.com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42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PrEP</a:t>
            </a:r>
            <a:r>
              <a:rPr lang="en-US" dirty="0"/>
              <a:t> Roll Out in Mexico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ImPrEP</a:t>
            </a:r>
            <a:r>
              <a:rPr lang="en-US" sz="2400" dirty="0"/>
              <a:t> Project</a:t>
            </a:r>
          </a:p>
          <a:p>
            <a:pPr lvl="1"/>
            <a:r>
              <a:rPr lang="pt-BR" sz="2000" dirty="0" err="1"/>
              <a:t>Aims</a:t>
            </a:r>
            <a:r>
              <a:rPr lang="pt-BR" sz="2000" dirty="0"/>
              <a:t> </a:t>
            </a:r>
            <a:r>
              <a:rPr lang="pt-BR" sz="2000" dirty="0" err="1"/>
              <a:t>t</a:t>
            </a:r>
            <a:r>
              <a:rPr lang="en-US" sz="2000" dirty="0"/>
              <a:t>o </a:t>
            </a:r>
            <a:r>
              <a:rPr lang="en-GB" sz="2000" dirty="0"/>
              <a:t>contribute to increase </a:t>
            </a:r>
            <a:r>
              <a:rPr lang="en-GB" sz="2000" dirty="0" err="1"/>
              <a:t>PrEP</a:t>
            </a:r>
            <a:r>
              <a:rPr lang="en-GB" sz="2000" dirty="0"/>
              <a:t> uptake among high risk MSM and TGW, in Brazil, Mexico and Peru, contributing to increase </a:t>
            </a:r>
            <a:r>
              <a:rPr lang="en-GB" sz="2000" dirty="0" err="1"/>
              <a:t>PrEP</a:t>
            </a:r>
            <a:r>
              <a:rPr lang="en-GB" sz="2000" dirty="0"/>
              <a:t> adoption globally.</a:t>
            </a:r>
            <a:r>
              <a:rPr lang="en-US" sz="2000" dirty="0"/>
              <a:t> </a:t>
            </a:r>
            <a:endParaRPr lang="pt-BR" sz="2000" dirty="0"/>
          </a:p>
          <a:p>
            <a:pPr lvl="1"/>
            <a:r>
              <a:rPr lang="pt-BR" sz="2000" dirty="0" err="1"/>
              <a:t>Funders</a:t>
            </a:r>
            <a:r>
              <a:rPr lang="pt-BR" sz="2000" dirty="0"/>
              <a:t>: UNITAID, </a:t>
            </a:r>
            <a:r>
              <a:rPr lang="pt-BR" sz="2000" dirty="0" err="1"/>
              <a:t>Goverments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Brazil</a:t>
            </a:r>
            <a:r>
              <a:rPr lang="pt-BR" sz="2000" dirty="0"/>
              <a:t>, Peru,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Mexico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implementing</a:t>
            </a:r>
            <a:r>
              <a:rPr lang="pt-BR" sz="2000" dirty="0"/>
              <a:t> </a:t>
            </a:r>
            <a:r>
              <a:rPr lang="pt-BR" sz="2000" dirty="0" err="1"/>
              <a:t>partners</a:t>
            </a:r>
            <a:endParaRPr lang="pt-BR" sz="2000" dirty="0"/>
          </a:p>
          <a:p>
            <a:r>
              <a:rPr lang="en-US" sz="2400" dirty="0"/>
              <a:t>Implementation Challenges in </a:t>
            </a:r>
            <a:r>
              <a:rPr lang="en-US" sz="2400" i="1" dirty="0" err="1"/>
              <a:t>ImPrEP</a:t>
            </a:r>
            <a:r>
              <a:rPr lang="en-US" sz="2400" dirty="0"/>
              <a:t> study in Mexico</a:t>
            </a:r>
            <a:endParaRPr lang="en-US" sz="2000" dirty="0"/>
          </a:p>
          <a:p>
            <a:pPr lvl="1"/>
            <a:r>
              <a:rPr lang="en-US" sz="2000" dirty="0"/>
              <a:t>Plan was to enroll 3,000 people in Mexico</a:t>
            </a:r>
          </a:p>
          <a:p>
            <a:pPr lvl="1"/>
            <a:r>
              <a:rPr lang="en-US" sz="2000" dirty="0"/>
              <a:t>Reduction of number of cities from 8 to 3</a:t>
            </a:r>
          </a:p>
          <a:p>
            <a:pPr lvl="1"/>
            <a:r>
              <a:rPr lang="en-US" sz="2000" dirty="0"/>
              <a:t>New enrollment currently paused </a:t>
            </a:r>
          </a:p>
          <a:p>
            <a:pPr lvl="1"/>
            <a:r>
              <a:rPr lang="en-US" sz="2000" dirty="0"/>
              <a:t>Shortages of medication </a:t>
            </a:r>
          </a:p>
          <a:p>
            <a:r>
              <a:rPr lang="en-US" sz="2400" dirty="0"/>
              <a:t>Recent proposed funding changes by the Mexican Government</a:t>
            </a:r>
          </a:p>
          <a:p>
            <a:r>
              <a:rPr lang="en-US" sz="2400" dirty="0"/>
              <a:t>Climate of confusion among communities who can most benefit from </a:t>
            </a:r>
            <a:r>
              <a:rPr lang="en-US" sz="2400" dirty="0" err="1"/>
              <a:t>PrEP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The current study sought to achieve the following objectives: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Document </a:t>
            </a:r>
            <a:r>
              <a:rPr lang="en-US" sz="2400" dirty="0" err="1"/>
              <a:t>PrEP</a:t>
            </a:r>
            <a:r>
              <a:rPr lang="en-US" sz="2400" dirty="0"/>
              <a:t> knowledge, </a:t>
            </a:r>
            <a:r>
              <a:rPr lang="en-US" sz="2400" dirty="0" err="1"/>
              <a:t>PrEP</a:t>
            </a:r>
            <a:r>
              <a:rPr lang="en-US" sz="2400" dirty="0"/>
              <a:t> uptake, and intention to take </a:t>
            </a:r>
            <a:r>
              <a:rPr lang="en-US" sz="2400" dirty="0" err="1"/>
              <a:t>PrEP</a:t>
            </a:r>
            <a:r>
              <a:rPr lang="en-US" sz="2400" dirty="0"/>
              <a:t> in the next 6 months among men who have sex with men (MSM) in Mexico; and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Understand sociodemographic and social behavioral correlates of </a:t>
            </a:r>
            <a:r>
              <a:rPr lang="en-US" sz="2400" dirty="0" err="1"/>
              <a:t>PrEP</a:t>
            </a:r>
            <a:r>
              <a:rPr lang="en-US" sz="2400" dirty="0"/>
              <a:t> knowledge, </a:t>
            </a:r>
            <a:r>
              <a:rPr lang="en-US" sz="2400" dirty="0" err="1"/>
              <a:t>PrEP</a:t>
            </a:r>
            <a:r>
              <a:rPr lang="en-US" sz="2400" dirty="0"/>
              <a:t> uptake, and </a:t>
            </a:r>
            <a:r>
              <a:rPr lang="en-US" sz="2400" dirty="0" err="1"/>
              <a:t>PrEP</a:t>
            </a:r>
            <a:r>
              <a:rPr lang="en-US" sz="2400" dirty="0"/>
              <a:t> intention among MSM in Mexico.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The overarching goal of this work is to inform ongoing </a:t>
            </a:r>
            <a:r>
              <a:rPr lang="en-US" sz="2400" b="1" dirty="0" err="1"/>
              <a:t>PrEP</a:t>
            </a:r>
            <a:r>
              <a:rPr lang="en-US" sz="2400" b="1" dirty="0"/>
              <a:t> implementation efforts in Mexico among MSM.</a:t>
            </a:r>
          </a:p>
        </p:txBody>
      </p:sp>
    </p:spTree>
    <p:extLst>
      <p:ext uri="{BB962C8B-B14F-4D97-AF65-F5344CB8AC3E}">
        <p14:creationId xmlns:p14="http://schemas.microsoft.com/office/powerpoint/2010/main" val="49958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104709" cy="610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3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Between November 2018 and January 2019 we used targeted recruitment of </a:t>
            </a:r>
            <a:r>
              <a:rPr lang="en-US" sz="2400" i="1" dirty="0"/>
              <a:t>Hornet</a:t>
            </a:r>
            <a:r>
              <a:rPr lang="en-US" sz="2400" dirty="0"/>
              <a:t> users in over 500 cities across Latin America (LA)</a:t>
            </a:r>
          </a:p>
          <a:p>
            <a:pPr lvl="1"/>
            <a:r>
              <a:rPr lang="en-US" sz="2000" dirty="0"/>
              <a:t>3,781 surveys completed across LA</a:t>
            </a:r>
          </a:p>
          <a:p>
            <a:pPr lvl="1"/>
            <a:r>
              <a:rPr lang="en-US" sz="2000" dirty="0"/>
              <a:t>2,983 surveys collected from Mexico</a:t>
            </a:r>
          </a:p>
          <a:p>
            <a:r>
              <a:rPr lang="en-US" sz="2400" dirty="0"/>
              <a:t>Participants completed a brief online survey, which assessed:</a:t>
            </a:r>
          </a:p>
          <a:p>
            <a:pPr lvl="1"/>
            <a:r>
              <a:rPr lang="en-US" sz="2000" u="sng" dirty="0"/>
              <a:t>Outcomes</a:t>
            </a:r>
            <a:r>
              <a:rPr lang="en-US" sz="2000" dirty="0"/>
              <a:t>: </a:t>
            </a:r>
            <a:r>
              <a:rPr lang="en-US" sz="2000" dirty="0" err="1"/>
              <a:t>PrEP</a:t>
            </a:r>
            <a:r>
              <a:rPr lang="en-US" sz="2000" dirty="0"/>
              <a:t> knowledge, past 12 month and current </a:t>
            </a:r>
            <a:r>
              <a:rPr lang="en-US" sz="2000" dirty="0" err="1"/>
              <a:t>PrEP</a:t>
            </a:r>
            <a:r>
              <a:rPr lang="en-US" sz="2000" dirty="0"/>
              <a:t> use, and intention to use </a:t>
            </a:r>
            <a:r>
              <a:rPr lang="en-US" sz="2000" dirty="0" err="1"/>
              <a:t>PrEP</a:t>
            </a:r>
            <a:r>
              <a:rPr lang="en-US" sz="2000" dirty="0"/>
              <a:t> in the next 6 months</a:t>
            </a:r>
          </a:p>
          <a:p>
            <a:pPr lvl="1"/>
            <a:r>
              <a:rPr lang="en-US" sz="2000" u="sng" dirty="0"/>
              <a:t>Other variables</a:t>
            </a:r>
            <a:r>
              <a:rPr lang="en-US" sz="2000" dirty="0"/>
              <a:t>: Sociodemographic characteristics (geographic location, age), STI testing and diagnosis, illicit substance use (mephedrone, GHB/GBL, ketamine, meth), happiness with sex life (5 point Likert-type scale)</a:t>
            </a:r>
          </a:p>
          <a:p>
            <a:r>
              <a:rPr lang="en-US" sz="2400" dirty="0"/>
              <a:t>Multivariable logistic regression modeling used to determine correlates of </a:t>
            </a:r>
            <a:r>
              <a:rPr lang="en-US" sz="2400" dirty="0" err="1"/>
              <a:t>PrEP</a:t>
            </a:r>
            <a:r>
              <a:rPr lang="en-US" sz="2400" dirty="0"/>
              <a:t> knowledge, uptake and intention adjusting for relevant covariates</a:t>
            </a:r>
          </a:p>
        </p:txBody>
      </p:sp>
    </p:spTree>
    <p:extLst>
      <p:ext uri="{BB962C8B-B14F-4D97-AF65-F5344CB8AC3E}">
        <p14:creationId xmlns:p14="http://schemas.microsoft.com/office/powerpoint/2010/main" val="3309721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1170773" y="484134"/>
            <a:ext cx="8271993" cy="5221436"/>
            <a:chOff x="3570" y="1856"/>
            <a:chExt cx="4382" cy="2766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4046" y="1886"/>
              <a:ext cx="911" cy="957"/>
            </a:xfrm>
            <a:custGeom>
              <a:avLst/>
              <a:gdLst>
                <a:gd name="T0" fmla="*/ 140 w 385"/>
                <a:gd name="T1" fmla="*/ 244 h 404"/>
                <a:gd name="T2" fmla="*/ 144 w 385"/>
                <a:gd name="T3" fmla="*/ 248 h 404"/>
                <a:gd name="T4" fmla="*/ 141 w 385"/>
                <a:gd name="T5" fmla="*/ 247 h 404"/>
                <a:gd name="T6" fmla="*/ 148 w 385"/>
                <a:gd name="T7" fmla="*/ 215 h 404"/>
                <a:gd name="T8" fmla="*/ 157 w 385"/>
                <a:gd name="T9" fmla="*/ 212 h 404"/>
                <a:gd name="T10" fmla="*/ 163 w 385"/>
                <a:gd name="T11" fmla="*/ 229 h 404"/>
                <a:gd name="T12" fmla="*/ 144 w 385"/>
                <a:gd name="T13" fmla="*/ 236 h 404"/>
                <a:gd name="T14" fmla="*/ 144 w 385"/>
                <a:gd name="T15" fmla="*/ 233 h 404"/>
                <a:gd name="T16" fmla="*/ 9 w 385"/>
                <a:gd name="T17" fmla="*/ 0 h 404"/>
                <a:gd name="T18" fmla="*/ 4 w 385"/>
                <a:gd name="T19" fmla="*/ 14 h 404"/>
                <a:gd name="T20" fmla="*/ 3 w 385"/>
                <a:gd name="T21" fmla="*/ 38 h 404"/>
                <a:gd name="T22" fmla="*/ 16 w 385"/>
                <a:gd name="T23" fmla="*/ 47 h 404"/>
                <a:gd name="T24" fmla="*/ 61 w 385"/>
                <a:gd name="T25" fmla="*/ 58 h 404"/>
                <a:gd name="T26" fmla="*/ 87 w 385"/>
                <a:gd name="T27" fmla="*/ 79 h 404"/>
                <a:gd name="T28" fmla="*/ 104 w 385"/>
                <a:gd name="T29" fmla="*/ 82 h 404"/>
                <a:gd name="T30" fmla="*/ 115 w 385"/>
                <a:gd name="T31" fmla="*/ 94 h 404"/>
                <a:gd name="T32" fmla="*/ 111 w 385"/>
                <a:gd name="T33" fmla="*/ 107 h 404"/>
                <a:gd name="T34" fmla="*/ 132 w 385"/>
                <a:gd name="T35" fmla="*/ 150 h 404"/>
                <a:gd name="T36" fmla="*/ 132 w 385"/>
                <a:gd name="T37" fmla="*/ 168 h 404"/>
                <a:gd name="T38" fmla="*/ 153 w 385"/>
                <a:gd name="T39" fmla="*/ 195 h 404"/>
                <a:gd name="T40" fmla="*/ 163 w 385"/>
                <a:gd name="T41" fmla="*/ 212 h 404"/>
                <a:gd name="T42" fmla="*/ 178 w 385"/>
                <a:gd name="T43" fmla="*/ 239 h 404"/>
                <a:gd name="T44" fmla="*/ 184 w 385"/>
                <a:gd name="T45" fmla="*/ 248 h 404"/>
                <a:gd name="T46" fmla="*/ 209 w 385"/>
                <a:gd name="T47" fmla="*/ 267 h 404"/>
                <a:gd name="T48" fmla="*/ 225 w 385"/>
                <a:gd name="T49" fmla="*/ 291 h 404"/>
                <a:gd name="T50" fmla="*/ 242 w 385"/>
                <a:gd name="T51" fmla="*/ 295 h 404"/>
                <a:gd name="T52" fmla="*/ 258 w 385"/>
                <a:gd name="T53" fmla="*/ 298 h 404"/>
                <a:gd name="T54" fmla="*/ 258 w 385"/>
                <a:gd name="T55" fmla="*/ 313 h 404"/>
                <a:gd name="T56" fmla="*/ 264 w 385"/>
                <a:gd name="T57" fmla="*/ 331 h 404"/>
                <a:gd name="T58" fmla="*/ 272 w 385"/>
                <a:gd name="T59" fmla="*/ 344 h 404"/>
                <a:gd name="T60" fmla="*/ 295 w 385"/>
                <a:gd name="T61" fmla="*/ 350 h 404"/>
                <a:gd name="T62" fmla="*/ 321 w 385"/>
                <a:gd name="T63" fmla="*/ 374 h 404"/>
                <a:gd name="T64" fmla="*/ 326 w 385"/>
                <a:gd name="T65" fmla="*/ 376 h 404"/>
                <a:gd name="T66" fmla="*/ 342 w 385"/>
                <a:gd name="T67" fmla="*/ 397 h 404"/>
                <a:gd name="T68" fmla="*/ 348 w 385"/>
                <a:gd name="T69" fmla="*/ 402 h 404"/>
                <a:gd name="T70" fmla="*/ 357 w 385"/>
                <a:gd name="T71" fmla="*/ 398 h 404"/>
                <a:gd name="T72" fmla="*/ 360 w 385"/>
                <a:gd name="T73" fmla="*/ 391 h 404"/>
                <a:gd name="T74" fmla="*/ 369 w 385"/>
                <a:gd name="T75" fmla="*/ 385 h 404"/>
                <a:gd name="T76" fmla="*/ 376 w 385"/>
                <a:gd name="T77" fmla="*/ 374 h 404"/>
                <a:gd name="T78" fmla="*/ 382 w 385"/>
                <a:gd name="T79" fmla="*/ 365 h 404"/>
                <a:gd name="T80" fmla="*/ 385 w 385"/>
                <a:gd name="T81" fmla="*/ 358 h 404"/>
                <a:gd name="T82" fmla="*/ 376 w 385"/>
                <a:gd name="T83" fmla="*/ 350 h 404"/>
                <a:gd name="T84" fmla="*/ 374 w 385"/>
                <a:gd name="T85" fmla="*/ 328 h 404"/>
                <a:gd name="T86" fmla="*/ 365 w 385"/>
                <a:gd name="T87" fmla="*/ 309 h 404"/>
                <a:gd name="T88" fmla="*/ 357 w 385"/>
                <a:gd name="T89" fmla="*/ 298 h 404"/>
                <a:gd name="T90" fmla="*/ 350 w 385"/>
                <a:gd name="T91" fmla="*/ 273 h 404"/>
                <a:gd name="T92" fmla="*/ 370 w 385"/>
                <a:gd name="T93" fmla="*/ 271 h 404"/>
                <a:gd name="T94" fmla="*/ 381 w 385"/>
                <a:gd name="T95" fmla="*/ 267 h 404"/>
                <a:gd name="T96" fmla="*/ 376 w 385"/>
                <a:gd name="T97" fmla="*/ 240 h 404"/>
                <a:gd name="T98" fmla="*/ 370 w 385"/>
                <a:gd name="T99" fmla="*/ 220 h 404"/>
                <a:gd name="T100" fmla="*/ 370 w 385"/>
                <a:gd name="T101" fmla="*/ 192 h 404"/>
                <a:gd name="T102" fmla="*/ 376 w 385"/>
                <a:gd name="T103" fmla="*/ 178 h 404"/>
                <a:gd name="T104" fmla="*/ 375 w 385"/>
                <a:gd name="T105" fmla="*/ 165 h 404"/>
                <a:gd name="T106" fmla="*/ 380 w 385"/>
                <a:gd name="T107" fmla="*/ 138 h 404"/>
                <a:gd name="T108" fmla="*/ 372 w 385"/>
                <a:gd name="T109" fmla="*/ 121 h 404"/>
                <a:gd name="T110" fmla="*/ 364 w 385"/>
                <a:gd name="T111" fmla="*/ 113 h 404"/>
                <a:gd name="T112" fmla="*/ 361 w 385"/>
                <a:gd name="T113" fmla="*/ 98 h 404"/>
                <a:gd name="T114" fmla="*/ 368 w 385"/>
                <a:gd name="T115" fmla="*/ 85 h 404"/>
                <a:gd name="T116" fmla="*/ 367 w 385"/>
                <a:gd name="T117" fmla="*/ 76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5" h="404">
                  <a:moveTo>
                    <a:pt x="141" y="247"/>
                  </a:moveTo>
                  <a:cubicBezTo>
                    <a:pt x="140" y="246"/>
                    <a:pt x="140" y="245"/>
                    <a:pt x="140" y="245"/>
                  </a:cubicBezTo>
                  <a:cubicBezTo>
                    <a:pt x="140" y="244"/>
                    <a:pt x="140" y="244"/>
                    <a:pt x="140" y="244"/>
                  </a:cubicBezTo>
                  <a:cubicBezTo>
                    <a:pt x="141" y="244"/>
                    <a:pt x="141" y="243"/>
                    <a:pt x="142" y="243"/>
                  </a:cubicBezTo>
                  <a:cubicBezTo>
                    <a:pt x="143" y="243"/>
                    <a:pt x="144" y="243"/>
                    <a:pt x="144" y="245"/>
                  </a:cubicBezTo>
                  <a:cubicBezTo>
                    <a:pt x="144" y="245"/>
                    <a:pt x="144" y="247"/>
                    <a:pt x="144" y="248"/>
                  </a:cubicBezTo>
                  <a:cubicBezTo>
                    <a:pt x="143" y="248"/>
                    <a:pt x="143" y="248"/>
                    <a:pt x="143" y="248"/>
                  </a:cubicBezTo>
                  <a:cubicBezTo>
                    <a:pt x="142" y="248"/>
                    <a:pt x="142" y="248"/>
                    <a:pt x="141" y="248"/>
                  </a:cubicBezTo>
                  <a:cubicBezTo>
                    <a:pt x="141" y="247"/>
                    <a:pt x="141" y="247"/>
                    <a:pt x="141" y="247"/>
                  </a:cubicBezTo>
                  <a:close/>
                  <a:moveTo>
                    <a:pt x="144" y="233"/>
                  </a:moveTo>
                  <a:cubicBezTo>
                    <a:pt x="149" y="230"/>
                    <a:pt x="145" y="227"/>
                    <a:pt x="147" y="224"/>
                  </a:cubicBezTo>
                  <a:cubicBezTo>
                    <a:pt x="147" y="222"/>
                    <a:pt x="147" y="215"/>
                    <a:pt x="148" y="215"/>
                  </a:cubicBezTo>
                  <a:cubicBezTo>
                    <a:pt x="150" y="215"/>
                    <a:pt x="151" y="215"/>
                    <a:pt x="152" y="215"/>
                  </a:cubicBezTo>
                  <a:cubicBezTo>
                    <a:pt x="153" y="214"/>
                    <a:pt x="154" y="213"/>
                    <a:pt x="154" y="212"/>
                  </a:cubicBezTo>
                  <a:cubicBezTo>
                    <a:pt x="155" y="212"/>
                    <a:pt x="156" y="212"/>
                    <a:pt x="157" y="212"/>
                  </a:cubicBezTo>
                  <a:cubicBezTo>
                    <a:pt x="159" y="211"/>
                    <a:pt x="160" y="209"/>
                    <a:pt x="160" y="212"/>
                  </a:cubicBezTo>
                  <a:cubicBezTo>
                    <a:pt x="160" y="215"/>
                    <a:pt x="160" y="217"/>
                    <a:pt x="161" y="219"/>
                  </a:cubicBezTo>
                  <a:cubicBezTo>
                    <a:pt x="163" y="222"/>
                    <a:pt x="164" y="225"/>
                    <a:pt x="163" y="229"/>
                  </a:cubicBezTo>
                  <a:cubicBezTo>
                    <a:pt x="163" y="231"/>
                    <a:pt x="162" y="233"/>
                    <a:pt x="162" y="235"/>
                  </a:cubicBezTo>
                  <a:cubicBezTo>
                    <a:pt x="160" y="240"/>
                    <a:pt x="163" y="242"/>
                    <a:pt x="156" y="241"/>
                  </a:cubicBezTo>
                  <a:cubicBezTo>
                    <a:pt x="154" y="241"/>
                    <a:pt x="145" y="238"/>
                    <a:pt x="144" y="236"/>
                  </a:cubicBezTo>
                  <a:cubicBezTo>
                    <a:pt x="144" y="236"/>
                    <a:pt x="144" y="236"/>
                    <a:pt x="144" y="236"/>
                  </a:cubicBezTo>
                  <a:cubicBezTo>
                    <a:pt x="144" y="235"/>
                    <a:pt x="143" y="235"/>
                    <a:pt x="142" y="235"/>
                  </a:cubicBezTo>
                  <a:cubicBezTo>
                    <a:pt x="144" y="233"/>
                    <a:pt x="144" y="233"/>
                    <a:pt x="144" y="233"/>
                  </a:cubicBezTo>
                  <a:close/>
                  <a:moveTo>
                    <a:pt x="367" y="76"/>
                  </a:moveTo>
                  <a:cubicBezTo>
                    <a:pt x="233" y="76"/>
                    <a:pt x="233" y="76"/>
                    <a:pt x="233" y="7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6" y="12"/>
                    <a:pt x="4" y="14"/>
                  </a:cubicBezTo>
                  <a:cubicBezTo>
                    <a:pt x="1" y="16"/>
                    <a:pt x="3" y="23"/>
                    <a:pt x="2" y="27"/>
                  </a:cubicBezTo>
                  <a:cubicBezTo>
                    <a:pt x="2" y="30"/>
                    <a:pt x="0" y="35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9"/>
                    <a:pt x="7" y="42"/>
                    <a:pt x="9" y="43"/>
                  </a:cubicBezTo>
                  <a:cubicBezTo>
                    <a:pt x="10" y="44"/>
                    <a:pt x="12" y="44"/>
                    <a:pt x="14" y="44"/>
                  </a:cubicBezTo>
                  <a:cubicBezTo>
                    <a:pt x="15" y="44"/>
                    <a:pt x="15" y="46"/>
                    <a:pt x="16" y="47"/>
                  </a:cubicBezTo>
                  <a:cubicBezTo>
                    <a:pt x="18" y="49"/>
                    <a:pt x="21" y="48"/>
                    <a:pt x="23" y="49"/>
                  </a:cubicBezTo>
                  <a:cubicBezTo>
                    <a:pt x="26" y="50"/>
                    <a:pt x="28" y="51"/>
                    <a:pt x="30" y="53"/>
                  </a:cubicBezTo>
                  <a:cubicBezTo>
                    <a:pt x="37" y="57"/>
                    <a:pt x="60" y="76"/>
                    <a:pt x="61" y="58"/>
                  </a:cubicBezTo>
                  <a:cubicBezTo>
                    <a:pt x="61" y="56"/>
                    <a:pt x="72" y="62"/>
                    <a:pt x="75" y="63"/>
                  </a:cubicBezTo>
                  <a:cubicBezTo>
                    <a:pt x="82" y="66"/>
                    <a:pt x="79" y="70"/>
                    <a:pt x="80" y="75"/>
                  </a:cubicBezTo>
                  <a:cubicBezTo>
                    <a:pt x="84" y="75"/>
                    <a:pt x="85" y="77"/>
                    <a:pt x="87" y="79"/>
                  </a:cubicBezTo>
                  <a:cubicBezTo>
                    <a:pt x="90" y="79"/>
                    <a:pt x="95" y="80"/>
                    <a:pt x="98" y="80"/>
                  </a:cubicBezTo>
                  <a:cubicBezTo>
                    <a:pt x="100" y="80"/>
                    <a:pt x="100" y="80"/>
                    <a:pt x="102" y="80"/>
                  </a:cubicBezTo>
                  <a:cubicBezTo>
                    <a:pt x="104" y="78"/>
                    <a:pt x="103" y="80"/>
                    <a:pt x="104" y="82"/>
                  </a:cubicBezTo>
                  <a:cubicBezTo>
                    <a:pt x="105" y="83"/>
                    <a:pt x="106" y="83"/>
                    <a:pt x="107" y="83"/>
                  </a:cubicBezTo>
                  <a:cubicBezTo>
                    <a:pt x="108" y="83"/>
                    <a:pt x="108" y="85"/>
                    <a:pt x="109" y="85"/>
                  </a:cubicBezTo>
                  <a:cubicBezTo>
                    <a:pt x="115" y="82"/>
                    <a:pt x="114" y="91"/>
                    <a:pt x="115" y="94"/>
                  </a:cubicBezTo>
                  <a:cubicBezTo>
                    <a:pt x="117" y="98"/>
                    <a:pt x="114" y="95"/>
                    <a:pt x="112" y="95"/>
                  </a:cubicBezTo>
                  <a:cubicBezTo>
                    <a:pt x="109" y="94"/>
                    <a:pt x="112" y="98"/>
                    <a:pt x="112" y="100"/>
                  </a:cubicBezTo>
                  <a:cubicBezTo>
                    <a:pt x="112" y="103"/>
                    <a:pt x="111" y="104"/>
                    <a:pt x="111" y="107"/>
                  </a:cubicBezTo>
                  <a:cubicBezTo>
                    <a:pt x="109" y="115"/>
                    <a:pt x="117" y="126"/>
                    <a:pt x="123" y="131"/>
                  </a:cubicBezTo>
                  <a:cubicBezTo>
                    <a:pt x="126" y="134"/>
                    <a:pt x="127" y="137"/>
                    <a:pt x="125" y="141"/>
                  </a:cubicBezTo>
                  <a:cubicBezTo>
                    <a:pt x="124" y="144"/>
                    <a:pt x="131" y="146"/>
                    <a:pt x="132" y="150"/>
                  </a:cubicBezTo>
                  <a:cubicBezTo>
                    <a:pt x="132" y="153"/>
                    <a:pt x="132" y="158"/>
                    <a:pt x="133" y="160"/>
                  </a:cubicBezTo>
                  <a:cubicBezTo>
                    <a:pt x="133" y="163"/>
                    <a:pt x="132" y="165"/>
                    <a:pt x="132" y="168"/>
                  </a:cubicBezTo>
                  <a:cubicBezTo>
                    <a:pt x="132" y="168"/>
                    <a:pt x="132" y="168"/>
                    <a:pt x="132" y="168"/>
                  </a:cubicBezTo>
                  <a:cubicBezTo>
                    <a:pt x="135" y="168"/>
                    <a:pt x="137" y="167"/>
                    <a:pt x="137" y="171"/>
                  </a:cubicBezTo>
                  <a:cubicBezTo>
                    <a:pt x="137" y="176"/>
                    <a:pt x="140" y="180"/>
                    <a:pt x="143" y="183"/>
                  </a:cubicBezTo>
                  <a:cubicBezTo>
                    <a:pt x="146" y="187"/>
                    <a:pt x="153" y="192"/>
                    <a:pt x="153" y="195"/>
                  </a:cubicBezTo>
                  <a:cubicBezTo>
                    <a:pt x="151" y="199"/>
                    <a:pt x="150" y="201"/>
                    <a:pt x="153" y="204"/>
                  </a:cubicBezTo>
                  <a:cubicBezTo>
                    <a:pt x="154" y="205"/>
                    <a:pt x="154" y="206"/>
                    <a:pt x="155" y="207"/>
                  </a:cubicBezTo>
                  <a:cubicBezTo>
                    <a:pt x="156" y="209"/>
                    <a:pt x="164" y="201"/>
                    <a:pt x="163" y="212"/>
                  </a:cubicBezTo>
                  <a:cubicBezTo>
                    <a:pt x="163" y="215"/>
                    <a:pt x="166" y="218"/>
                    <a:pt x="166" y="222"/>
                  </a:cubicBezTo>
                  <a:cubicBezTo>
                    <a:pt x="166" y="224"/>
                    <a:pt x="165" y="228"/>
                    <a:pt x="168" y="229"/>
                  </a:cubicBezTo>
                  <a:cubicBezTo>
                    <a:pt x="173" y="230"/>
                    <a:pt x="175" y="235"/>
                    <a:pt x="178" y="239"/>
                  </a:cubicBezTo>
                  <a:cubicBezTo>
                    <a:pt x="180" y="240"/>
                    <a:pt x="184" y="239"/>
                    <a:pt x="184" y="242"/>
                  </a:cubicBezTo>
                  <a:cubicBezTo>
                    <a:pt x="184" y="242"/>
                    <a:pt x="180" y="239"/>
                    <a:pt x="179" y="241"/>
                  </a:cubicBezTo>
                  <a:cubicBezTo>
                    <a:pt x="177" y="242"/>
                    <a:pt x="183" y="247"/>
                    <a:pt x="184" y="248"/>
                  </a:cubicBezTo>
                  <a:cubicBezTo>
                    <a:pt x="186" y="250"/>
                    <a:pt x="188" y="251"/>
                    <a:pt x="190" y="254"/>
                  </a:cubicBezTo>
                  <a:cubicBezTo>
                    <a:pt x="193" y="259"/>
                    <a:pt x="192" y="259"/>
                    <a:pt x="197" y="262"/>
                  </a:cubicBezTo>
                  <a:cubicBezTo>
                    <a:pt x="201" y="264"/>
                    <a:pt x="204" y="265"/>
                    <a:pt x="209" y="267"/>
                  </a:cubicBezTo>
                  <a:cubicBezTo>
                    <a:pt x="209" y="269"/>
                    <a:pt x="207" y="270"/>
                    <a:pt x="210" y="272"/>
                  </a:cubicBezTo>
                  <a:cubicBezTo>
                    <a:pt x="213" y="274"/>
                    <a:pt x="213" y="277"/>
                    <a:pt x="215" y="280"/>
                  </a:cubicBezTo>
                  <a:cubicBezTo>
                    <a:pt x="225" y="291"/>
                    <a:pt x="225" y="291"/>
                    <a:pt x="225" y="291"/>
                  </a:cubicBezTo>
                  <a:cubicBezTo>
                    <a:pt x="228" y="294"/>
                    <a:pt x="228" y="297"/>
                    <a:pt x="232" y="294"/>
                  </a:cubicBezTo>
                  <a:cubicBezTo>
                    <a:pt x="236" y="291"/>
                    <a:pt x="238" y="300"/>
                    <a:pt x="241" y="301"/>
                  </a:cubicBezTo>
                  <a:cubicBezTo>
                    <a:pt x="243" y="303"/>
                    <a:pt x="242" y="297"/>
                    <a:pt x="242" y="295"/>
                  </a:cubicBezTo>
                  <a:cubicBezTo>
                    <a:pt x="242" y="292"/>
                    <a:pt x="245" y="292"/>
                    <a:pt x="244" y="295"/>
                  </a:cubicBezTo>
                  <a:cubicBezTo>
                    <a:pt x="243" y="298"/>
                    <a:pt x="250" y="298"/>
                    <a:pt x="252" y="298"/>
                  </a:cubicBezTo>
                  <a:cubicBezTo>
                    <a:pt x="254" y="299"/>
                    <a:pt x="256" y="298"/>
                    <a:pt x="258" y="298"/>
                  </a:cubicBezTo>
                  <a:cubicBezTo>
                    <a:pt x="260" y="298"/>
                    <a:pt x="261" y="299"/>
                    <a:pt x="263" y="300"/>
                  </a:cubicBezTo>
                  <a:cubicBezTo>
                    <a:pt x="263" y="302"/>
                    <a:pt x="256" y="300"/>
                    <a:pt x="257" y="304"/>
                  </a:cubicBezTo>
                  <a:cubicBezTo>
                    <a:pt x="258" y="305"/>
                    <a:pt x="262" y="315"/>
                    <a:pt x="258" y="313"/>
                  </a:cubicBezTo>
                  <a:cubicBezTo>
                    <a:pt x="252" y="310"/>
                    <a:pt x="258" y="319"/>
                    <a:pt x="259" y="321"/>
                  </a:cubicBezTo>
                  <a:cubicBezTo>
                    <a:pt x="260" y="324"/>
                    <a:pt x="260" y="326"/>
                    <a:pt x="260" y="329"/>
                  </a:cubicBezTo>
                  <a:cubicBezTo>
                    <a:pt x="261" y="334"/>
                    <a:pt x="262" y="330"/>
                    <a:pt x="264" y="331"/>
                  </a:cubicBezTo>
                  <a:cubicBezTo>
                    <a:pt x="265" y="333"/>
                    <a:pt x="267" y="335"/>
                    <a:pt x="264" y="336"/>
                  </a:cubicBezTo>
                  <a:cubicBezTo>
                    <a:pt x="264" y="336"/>
                    <a:pt x="264" y="336"/>
                    <a:pt x="264" y="336"/>
                  </a:cubicBezTo>
                  <a:cubicBezTo>
                    <a:pt x="268" y="339"/>
                    <a:pt x="269" y="341"/>
                    <a:pt x="272" y="344"/>
                  </a:cubicBezTo>
                  <a:cubicBezTo>
                    <a:pt x="273" y="347"/>
                    <a:pt x="279" y="346"/>
                    <a:pt x="282" y="347"/>
                  </a:cubicBezTo>
                  <a:cubicBezTo>
                    <a:pt x="284" y="348"/>
                    <a:pt x="285" y="349"/>
                    <a:pt x="288" y="350"/>
                  </a:cubicBezTo>
                  <a:cubicBezTo>
                    <a:pt x="291" y="350"/>
                    <a:pt x="293" y="347"/>
                    <a:pt x="295" y="350"/>
                  </a:cubicBezTo>
                  <a:cubicBezTo>
                    <a:pt x="297" y="353"/>
                    <a:pt x="298" y="357"/>
                    <a:pt x="299" y="360"/>
                  </a:cubicBezTo>
                  <a:cubicBezTo>
                    <a:pt x="298" y="366"/>
                    <a:pt x="305" y="374"/>
                    <a:pt x="309" y="376"/>
                  </a:cubicBezTo>
                  <a:cubicBezTo>
                    <a:pt x="311" y="376"/>
                    <a:pt x="323" y="376"/>
                    <a:pt x="321" y="374"/>
                  </a:cubicBezTo>
                  <a:cubicBezTo>
                    <a:pt x="318" y="373"/>
                    <a:pt x="317" y="371"/>
                    <a:pt x="321" y="373"/>
                  </a:cubicBezTo>
                  <a:cubicBezTo>
                    <a:pt x="325" y="374"/>
                    <a:pt x="320" y="374"/>
                    <a:pt x="322" y="374"/>
                  </a:cubicBezTo>
                  <a:cubicBezTo>
                    <a:pt x="326" y="376"/>
                    <a:pt x="326" y="376"/>
                    <a:pt x="326" y="376"/>
                  </a:cubicBezTo>
                  <a:cubicBezTo>
                    <a:pt x="331" y="378"/>
                    <a:pt x="337" y="388"/>
                    <a:pt x="337" y="394"/>
                  </a:cubicBezTo>
                  <a:cubicBezTo>
                    <a:pt x="337" y="395"/>
                    <a:pt x="336" y="397"/>
                    <a:pt x="336" y="398"/>
                  </a:cubicBezTo>
                  <a:cubicBezTo>
                    <a:pt x="336" y="404"/>
                    <a:pt x="339" y="393"/>
                    <a:pt x="342" y="397"/>
                  </a:cubicBezTo>
                  <a:cubicBezTo>
                    <a:pt x="343" y="398"/>
                    <a:pt x="344" y="402"/>
                    <a:pt x="344" y="403"/>
                  </a:cubicBezTo>
                  <a:cubicBezTo>
                    <a:pt x="344" y="403"/>
                    <a:pt x="344" y="403"/>
                    <a:pt x="344" y="403"/>
                  </a:cubicBezTo>
                  <a:cubicBezTo>
                    <a:pt x="348" y="402"/>
                    <a:pt x="348" y="402"/>
                    <a:pt x="348" y="402"/>
                  </a:cubicBezTo>
                  <a:cubicBezTo>
                    <a:pt x="348" y="403"/>
                    <a:pt x="347" y="403"/>
                    <a:pt x="347" y="403"/>
                  </a:cubicBezTo>
                  <a:cubicBezTo>
                    <a:pt x="349" y="401"/>
                    <a:pt x="349" y="397"/>
                    <a:pt x="352" y="397"/>
                  </a:cubicBezTo>
                  <a:cubicBezTo>
                    <a:pt x="353" y="397"/>
                    <a:pt x="355" y="398"/>
                    <a:pt x="357" y="398"/>
                  </a:cubicBezTo>
                  <a:cubicBezTo>
                    <a:pt x="358" y="397"/>
                    <a:pt x="359" y="396"/>
                    <a:pt x="361" y="395"/>
                  </a:cubicBezTo>
                  <a:cubicBezTo>
                    <a:pt x="362" y="394"/>
                    <a:pt x="362" y="393"/>
                    <a:pt x="361" y="392"/>
                  </a:cubicBezTo>
                  <a:cubicBezTo>
                    <a:pt x="359" y="392"/>
                    <a:pt x="359" y="391"/>
                    <a:pt x="360" y="391"/>
                  </a:cubicBezTo>
                  <a:cubicBezTo>
                    <a:pt x="361" y="389"/>
                    <a:pt x="361" y="388"/>
                    <a:pt x="361" y="388"/>
                  </a:cubicBezTo>
                  <a:cubicBezTo>
                    <a:pt x="362" y="387"/>
                    <a:pt x="362" y="387"/>
                    <a:pt x="364" y="387"/>
                  </a:cubicBezTo>
                  <a:cubicBezTo>
                    <a:pt x="365" y="387"/>
                    <a:pt x="367" y="385"/>
                    <a:pt x="369" y="385"/>
                  </a:cubicBezTo>
                  <a:cubicBezTo>
                    <a:pt x="370" y="385"/>
                    <a:pt x="371" y="385"/>
                    <a:pt x="372" y="384"/>
                  </a:cubicBezTo>
                  <a:cubicBezTo>
                    <a:pt x="373" y="382"/>
                    <a:pt x="370" y="382"/>
                    <a:pt x="374" y="380"/>
                  </a:cubicBezTo>
                  <a:cubicBezTo>
                    <a:pt x="376" y="379"/>
                    <a:pt x="375" y="376"/>
                    <a:pt x="376" y="374"/>
                  </a:cubicBezTo>
                  <a:cubicBezTo>
                    <a:pt x="377" y="372"/>
                    <a:pt x="379" y="373"/>
                    <a:pt x="380" y="371"/>
                  </a:cubicBezTo>
                  <a:cubicBezTo>
                    <a:pt x="381" y="371"/>
                    <a:pt x="378" y="369"/>
                    <a:pt x="380" y="367"/>
                  </a:cubicBezTo>
                  <a:cubicBezTo>
                    <a:pt x="380" y="366"/>
                    <a:pt x="381" y="366"/>
                    <a:pt x="382" y="365"/>
                  </a:cubicBezTo>
                  <a:cubicBezTo>
                    <a:pt x="383" y="364"/>
                    <a:pt x="383" y="362"/>
                    <a:pt x="383" y="361"/>
                  </a:cubicBezTo>
                  <a:cubicBezTo>
                    <a:pt x="385" y="358"/>
                    <a:pt x="385" y="358"/>
                    <a:pt x="385" y="358"/>
                  </a:cubicBezTo>
                  <a:cubicBezTo>
                    <a:pt x="385" y="358"/>
                    <a:pt x="385" y="358"/>
                    <a:pt x="385" y="358"/>
                  </a:cubicBezTo>
                  <a:cubicBezTo>
                    <a:pt x="383" y="357"/>
                    <a:pt x="381" y="357"/>
                    <a:pt x="379" y="356"/>
                  </a:cubicBezTo>
                  <a:cubicBezTo>
                    <a:pt x="379" y="355"/>
                    <a:pt x="376" y="354"/>
                    <a:pt x="376" y="353"/>
                  </a:cubicBezTo>
                  <a:cubicBezTo>
                    <a:pt x="376" y="351"/>
                    <a:pt x="376" y="351"/>
                    <a:pt x="376" y="350"/>
                  </a:cubicBezTo>
                  <a:cubicBezTo>
                    <a:pt x="376" y="347"/>
                    <a:pt x="376" y="347"/>
                    <a:pt x="374" y="345"/>
                  </a:cubicBezTo>
                  <a:cubicBezTo>
                    <a:pt x="372" y="342"/>
                    <a:pt x="374" y="341"/>
                    <a:pt x="376" y="339"/>
                  </a:cubicBezTo>
                  <a:cubicBezTo>
                    <a:pt x="379" y="335"/>
                    <a:pt x="377" y="330"/>
                    <a:pt x="374" y="328"/>
                  </a:cubicBezTo>
                  <a:cubicBezTo>
                    <a:pt x="371" y="325"/>
                    <a:pt x="373" y="323"/>
                    <a:pt x="372" y="320"/>
                  </a:cubicBezTo>
                  <a:cubicBezTo>
                    <a:pt x="371" y="318"/>
                    <a:pt x="369" y="318"/>
                    <a:pt x="368" y="316"/>
                  </a:cubicBezTo>
                  <a:cubicBezTo>
                    <a:pt x="367" y="314"/>
                    <a:pt x="367" y="311"/>
                    <a:pt x="365" y="309"/>
                  </a:cubicBezTo>
                  <a:cubicBezTo>
                    <a:pt x="364" y="307"/>
                    <a:pt x="359" y="310"/>
                    <a:pt x="359" y="306"/>
                  </a:cubicBezTo>
                  <a:cubicBezTo>
                    <a:pt x="358" y="303"/>
                    <a:pt x="361" y="302"/>
                    <a:pt x="361" y="301"/>
                  </a:cubicBezTo>
                  <a:cubicBezTo>
                    <a:pt x="358" y="301"/>
                    <a:pt x="358" y="300"/>
                    <a:pt x="357" y="298"/>
                  </a:cubicBezTo>
                  <a:cubicBezTo>
                    <a:pt x="356" y="293"/>
                    <a:pt x="356" y="294"/>
                    <a:pt x="353" y="291"/>
                  </a:cubicBezTo>
                  <a:cubicBezTo>
                    <a:pt x="350" y="289"/>
                    <a:pt x="350" y="283"/>
                    <a:pt x="350" y="280"/>
                  </a:cubicBezTo>
                  <a:cubicBezTo>
                    <a:pt x="350" y="279"/>
                    <a:pt x="350" y="275"/>
                    <a:pt x="350" y="273"/>
                  </a:cubicBezTo>
                  <a:cubicBezTo>
                    <a:pt x="348" y="269"/>
                    <a:pt x="353" y="273"/>
                    <a:pt x="354" y="273"/>
                  </a:cubicBezTo>
                  <a:cubicBezTo>
                    <a:pt x="355" y="270"/>
                    <a:pt x="356" y="275"/>
                    <a:pt x="359" y="274"/>
                  </a:cubicBezTo>
                  <a:cubicBezTo>
                    <a:pt x="363" y="273"/>
                    <a:pt x="367" y="274"/>
                    <a:pt x="370" y="271"/>
                  </a:cubicBezTo>
                  <a:cubicBezTo>
                    <a:pt x="371" y="270"/>
                    <a:pt x="374" y="273"/>
                    <a:pt x="374" y="270"/>
                  </a:cubicBezTo>
                  <a:cubicBezTo>
                    <a:pt x="374" y="269"/>
                    <a:pt x="376" y="265"/>
                    <a:pt x="378" y="267"/>
                  </a:cubicBezTo>
                  <a:cubicBezTo>
                    <a:pt x="379" y="268"/>
                    <a:pt x="380" y="270"/>
                    <a:pt x="381" y="267"/>
                  </a:cubicBezTo>
                  <a:cubicBezTo>
                    <a:pt x="382" y="264"/>
                    <a:pt x="381" y="259"/>
                    <a:pt x="381" y="256"/>
                  </a:cubicBezTo>
                  <a:cubicBezTo>
                    <a:pt x="380" y="252"/>
                    <a:pt x="378" y="249"/>
                    <a:pt x="377" y="246"/>
                  </a:cubicBezTo>
                  <a:cubicBezTo>
                    <a:pt x="377" y="243"/>
                    <a:pt x="378" y="241"/>
                    <a:pt x="376" y="240"/>
                  </a:cubicBezTo>
                  <a:cubicBezTo>
                    <a:pt x="374" y="239"/>
                    <a:pt x="375" y="238"/>
                    <a:pt x="375" y="236"/>
                  </a:cubicBezTo>
                  <a:cubicBezTo>
                    <a:pt x="374" y="235"/>
                    <a:pt x="373" y="233"/>
                    <a:pt x="371" y="231"/>
                  </a:cubicBezTo>
                  <a:cubicBezTo>
                    <a:pt x="371" y="228"/>
                    <a:pt x="370" y="223"/>
                    <a:pt x="370" y="220"/>
                  </a:cubicBezTo>
                  <a:cubicBezTo>
                    <a:pt x="370" y="215"/>
                    <a:pt x="370" y="212"/>
                    <a:pt x="368" y="207"/>
                  </a:cubicBezTo>
                  <a:cubicBezTo>
                    <a:pt x="366" y="204"/>
                    <a:pt x="374" y="208"/>
                    <a:pt x="373" y="203"/>
                  </a:cubicBezTo>
                  <a:cubicBezTo>
                    <a:pt x="372" y="200"/>
                    <a:pt x="371" y="195"/>
                    <a:pt x="370" y="192"/>
                  </a:cubicBezTo>
                  <a:cubicBezTo>
                    <a:pt x="368" y="191"/>
                    <a:pt x="373" y="191"/>
                    <a:pt x="374" y="190"/>
                  </a:cubicBezTo>
                  <a:cubicBezTo>
                    <a:pt x="376" y="189"/>
                    <a:pt x="373" y="186"/>
                    <a:pt x="374" y="185"/>
                  </a:cubicBezTo>
                  <a:cubicBezTo>
                    <a:pt x="374" y="182"/>
                    <a:pt x="373" y="180"/>
                    <a:pt x="376" y="178"/>
                  </a:cubicBezTo>
                  <a:cubicBezTo>
                    <a:pt x="376" y="177"/>
                    <a:pt x="374" y="176"/>
                    <a:pt x="374" y="175"/>
                  </a:cubicBezTo>
                  <a:cubicBezTo>
                    <a:pt x="379" y="174"/>
                    <a:pt x="380" y="176"/>
                    <a:pt x="380" y="170"/>
                  </a:cubicBezTo>
                  <a:cubicBezTo>
                    <a:pt x="380" y="167"/>
                    <a:pt x="374" y="170"/>
                    <a:pt x="375" y="165"/>
                  </a:cubicBezTo>
                  <a:cubicBezTo>
                    <a:pt x="376" y="163"/>
                    <a:pt x="376" y="162"/>
                    <a:pt x="376" y="159"/>
                  </a:cubicBezTo>
                  <a:cubicBezTo>
                    <a:pt x="379" y="154"/>
                    <a:pt x="376" y="143"/>
                    <a:pt x="376" y="138"/>
                  </a:cubicBezTo>
                  <a:cubicBezTo>
                    <a:pt x="374" y="135"/>
                    <a:pt x="379" y="138"/>
                    <a:pt x="380" y="138"/>
                  </a:cubicBezTo>
                  <a:cubicBezTo>
                    <a:pt x="382" y="138"/>
                    <a:pt x="379" y="132"/>
                    <a:pt x="377" y="132"/>
                  </a:cubicBezTo>
                  <a:cubicBezTo>
                    <a:pt x="373" y="130"/>
                    <a:pt x="376" y="127"/>
                    <a:pt x="376" y="124"/>
                  </a:cubicBezTo>
                  <a:cubicBezTo>
                    <a:pt x="376" y="122"/>
                    <a:pt x="372" y="123"/>
                    <a:pt x="372" y="121"/>
                  </a:cubicBezTo>
                  <a:cubicBezTo>
                    <a:pt x="372" y="120"/>
                    <a:pt x="374" y="120"/>
                    <a:pt x="374" y="119"/>
                  </a:cubicBezTo>
                  <a:cubicBezTo>
                    <a:pt x="374" y="118"/>
                    <a:pt x="371" y="117"/>
                    <a:pt x="371" y="116"/>
                  </a:cubicBezTo>
                  <a:cubicBezTo>
                    <a:pt x="368" y="116"/>
                    <a:pt x="364" y="116"/>
                    <a:pt x="364" y="113"/>
                  </a:cubicBezTo>
                  <a:cubicBezTo>
                    <a:pt x="363" y="111"/>
                    <a:pt x="364" y="109"/>
                    <a:pt x="362" y="106"/>
                  </a:cubicBezTo>
                  <a:cubicBezTo>
                    <a:pt x="361" y="106"/>
                    <a:pt x="362" y="104"/>
                    <a:pt x="362" y="103"/>
                  </a:cubicBezTo>
                  <a:cubicBezTo>
                    <a:pt x="362" y="101"/>
                    <a:pt x="361" y="99"/>
                    <a:pt x="361" y="98"/>
                  </a:cubicBezTo>
                  <a:cubicBezTo>
                    <a:pt x="361" y="98"/>
                    <a:pt x="361" y="98"/>
                    <a:pt x="361" y="98"/>
                  </a:cubicBezTo>
                  <a:cubicBezTo>
                    <a:pt x="364" y="98"/>
                    <a:pt x="368" y="98"/>
                    <a:pt x="368" y="94"/>
                  </a:cubicBezTo>
                  <a:cubicBezTo>
                    <a:pt x="368" y="92"/>
                    <a:pt x="367" y="87"/>
                    <a:pt x="368" y="85"/>
                  </a:cubicBezTo>
                  <a:cubicBezTo>
                    <a:pt x="370" y="84"/>
                    <a:pt x="368" y="83"/>
                    <a:pt x="367" y="82"/>
                  </a:cubicBezTo>
                  <a:cubicBezTo>
                    <a:pt x="367" y="82"/>
                    <a:pt x="366" y="79"/>
                    <a:pt x="366" y="79"/>
                  </a:cubicBezTo>
                  <a:cubicBezTo>
                    <a:pt x="367" y="76"/>
                    <a:pt x="367" y="76"/>
                    <a:pt x="367" y="7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4867" y="2000"/>
              <a:ext cx="797" cy="957"/>
            </a:xfrm>
            <a:custGeom>
              <a:avLst/>
              <a:gdLst>
                <a:gd name="T0" fmla="*/ 19 w 337"/>
                <a:gd name="T1" fmla="*/ 36 h 404"/>
                <a:gd name="T2" fmla="*/ 13 w 337"/>
                <a:gd name="T3" fmla="*/ 51 h 404"/>
                <a:gd name="T4" fmla="*/ 15 w 337"/>
                <a:gd name="T5" fmla="*/ 60 h 404"/>
                <a:gd name="T6" fmla="*/ 26 w 337"/>
                <a:gd name="T7" fmla="*/ 72 h 404"/>
                <a:gd name="T8" fmla="*/ 29 w 337"/>
                <a:gd name="T9" fmla="*/ 85 h 404"/>
                <a:gd name="T10" fmla="*/ 28 w 337"/>
                <a:gd name="T11" fmla="*/ 112 h 404"/>
                <a:gd name="T12" fmla="*/ 27 w 337"/>
                <a:gd name="T13" fmla="*/ 128 h 404"/>
                <a:gd name="T14" fmla="*/ 27 w 337"/>
                <a:gd name="T15" fmla="*/ 143 h 404"/>
                <a:gd name="T16" fmla="*/ 20 w 337"/>
                <a:gd name="T17" fmla="*/ 160 h 404"/>
                <a:gd name="T18" fmla="*/ 27 w 337"/>
                <a:gd name="T19" fmla="*/ 189 h 404"/>
                <a:gd name="T20" fmla="*/ 33 w 337"/>
                <a:gd name="T21" fmla="*/ 208 h 404"/>
                <a:gd name="T22" fmla="*/ 27 w 337"/>
                <a:gd name="T23" fmla="*/ 222 h 404"/>
                <a:gd name="T24" fmla="*/ 6 w 337"/>
                <a:gd name="T25" fmla="*/ 225 h 404"/>
                <a:gd name="T26" fmla="*/ 5 w 337"/>
                <a:gd name="T27" fmla="*/ 243 h 404"/>
                <a:gd name="T28" fmla="*/ 11 w 337"/>
                <a:gd name="T29" fmla="*/ 258 h 404"/>
                <a:gd name="T30" fmla="*/ 24 w 337"/>
                <a:gd name="T31" fmla="*/ 271 h 404"/>
                <a:gd name="T32" fmla="*/ 27 w 337"/>
                <a:gd name="T33" fmla="*/ 297 h 404"/>
                <a:gd name="T34" fmla="*/ 31 w 337"/>
                <a:gd name="T35" fmla="*/ 307 h 404"/>
                <a:gd name="T36" fmla="*/ 37 w 337"/>
                <a:gd name="T37" fmla="*/ 306 h 404"/>
                <a:gd name="T38" fmla="*/ 53 w 337"/>
                <a:gd name="T39" fmla="*/ 307 h 404"/>
                <a:gd name="T40" fmla="*/ 55 w 337"/>
                <a:gd name="T41" fmla="*/ 315 h 404"/>
                <a:gd name="T42" fmla="*/ 61 w 337"/>
                <a:gd name="T43" fmla="*/ 331 h 404"/>
                <a:gd name="T44" fmla="*/ 64 w 337"/>
                <a:gd name="T45" fmla="*/ 347 h 404"/>
                <a:gd name="T46" fmla="*/ 79 w 337"/>
                <a:gd name="T47" fmla="*/ 365 h 404"/>
                <a:gd name="T48" fmla="*/ 102 w 337"/>
                <a:gd name="T49" fmla="*/ 369 h 404"/>
                <a:gd name="T50" fmla="*/ 116 w 337"/>
                <a:gd name="T51" fmla="*/ 388 h 404"/>
                <a:gd name="T52" fmla="*/ 124 w 337"/>
                <a:gd name="T53" fmla="*/ 394 h 404"/>
                <a:gd name="T54" fmla="*/ 128 w 337"/>
                <a:gd name="T55" fmla="*/ 397 h 404"/>
                <a:gd name="T56" fmla="*/ 141 w 337"/>
                <a:gd name="T57" fmla="*/ 402 h 404"/>
                <a:gd name="T58" fmla="*/ 147 w 337"/>
                <a:gd name="T59" fmla="*/ 390 h 404"/>
                <a:gd name="T60" fmla="*/ 154 w 337"/>
                <a:gd name="T61" fmla="*/ 371 h 404"/>
                <a:gd name="T62" fmla="*/ 158 w 337"/>
                <a:gd name="T63" fmla="*/ 359 h 404"/>
                <a:gd name="T64" fmla="*/ 165 w 337"/>
                <a:gd name="T65" fmla="*/ 342 h 404"/>
                <a:gd name="T66" fmla="*/ 176 w 337"/>
                <a:gd name="T67" fmla="*/ 326 h 404"/>
                <a:gd name="T68" fmla="*/ 193 w 337"/>
                <a:gd name="T69" fmla="*/ 330 h 404"/>
                <a:gd name="T70" fmla="*/ 205 w 337"/>
                <a:gd name="T71" fmla="*/ 332 h 404"/>
                <a:gd name="T72" fmla="*/ 221 w 337"/>
                <a:gd name="T73" fmla="*/ 345 h 404"/>
                <a:gd name="T74" fmla="*/ 247 w 337"/>
                <a:gd name="T75" fmla="*/ 341 h 404"/>
                <a:gd name="T76" fmla="*/ 269 w 337"/>
                <a:gd name="T77" fmla="*/ 346 h 404"/>
                <a:gd name="T78" fmla="*/ 283 w 337"/>
                <a:gd name="T79" fmla="*/ 321 h 404"/>
                <a:gd name="T80" fmla="*/ 315 w 337"/>
                <a:gd name="T81" fmla="*/ 327 h 404"/>
                <a:gd name="T82" fmla="*/ 309 w 337"/>
                <a:gd name="T83" fmla="*/ 310 h 404"/>
                <a:gd name="T84" fmla="*/ 305 w 337"/>
                <a:gd name="T85" fmla="*/ 289 h 404"/>
                <a:gd name="T86" fmla="*/ 306 w 337"/>
                <a:gd name="T87" fmla="*/ 278 h 404"/>
                <a:gd name="T88" fmla="*/ 304 w 337"/>
                <a:gd name="T89" fmla="*/ 260 h 404"/>
                <a:gd name="T90" fmla="*/ 307 w 337"/>
                <a:gd name="T91" fmla="*/ 231 h 404"/>
                <a:gd name="T92" fmla="*/ 318 w 337"/>
                <a:gd name="T93" fmla="*/ 207 h 404"/>
                <a:gd name="T94" fmla="*/ 325 w 337"/>
                <a:gd name="T95" fmla="*/ 201 h 404"/>
                <a:gd name="T96" fmla="*/ 337 w 337"/>
                <a:gd name="T97" fmla="*/ 179 h 404"/>
                <a:gd name="T98" fmla="*/ 321 w 337"/>
                <a:gd name="T99" fmla="*/ 168 h 404"/>
                <a:gd name="T100" fmla="*/ 296 w 337"/>
                <a:gd name="T101" fmla="*/ 159 h 404"/>
                <a:gd name="T102" fmla="*/ 268 w 337"/>
                <a:gd name="T103" fmla="*/ 139 h 404"/>
                <a:gd name="T104" fmla="*/ 244 w 337"/>
                <a:gd name="T105" fmla="*/ 81 h 404"/>
                <a:gd name="T106" fmla="*/ 204 w 337"/>
                <a:gd name="T107" fmla="*/ 49 h 404"/>
                <a:gd name="T108" fmla="*/ 171 w 337"/>
                <a:gd name="T109" fmla="*/ 24 h 404"/>
                <a:gd name="T110" fmla="*/ 50 w 337"/>
                <a:gd name="T11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" h="404">
                  <a:moveTo>
                    <a:pt x="19" y="30"/>
                  </a:moveTo>
                  <a:cubicBezTo>
                    <a:pt x="18" y="32"/>
                    <a:pt x="18" y="32"/>
                    <a:pt x="18" y="32"/>
                  </a:cubicBezTo>
                  <a:cubicBezTo>
                    <a:pt x="18" y="33"/>
                    <a:pt x="19" y="36"/>
                    <a:pt x="19" y="36"/>
                  </a:cubicBezTo>
                  <a:cubicBezTo>
                    <a:pt x="21" y="37"/>
                    <a:pt x="22" y="38"/>
                    <a:pt x="21" y="39"/>
                  </a:cubicBezTo>
                  <a:cubicBezTo>
                    <a:pt x="19" y="41"/>
                    <a:pt x="20" y="45"/>
                    <a:pt x="20" y="47"/>
                  </a:cubicBezTo>
                  <a:cubicBezTo>
                    <a:pt x="20" y="51"/>
                    <a:pt x="16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2"/>
                    <a:pt x="14" y="54"/>
                    <a:pt x="14" y="56"/>
                  </a:cubicBezTo>
                  <a:cubicBezTo>
                    <a:pt x="14" y="57"/>
                    <a:pt x="13" y="59"/>
                    <a:pt x="15" y="60"/>
                  </a:cubicBezTo>
                  <a:cubicBezTo>
                    <a:pt x="16" y="63"/>
                    <a:pt x="15" y="64"/>
                    <a:pt x="16" y="66"/>
                  </a:cubicBezTo>
                  <a:cubicBezTo>
                    <a:pt x="16" y="69"/>
                    <a:pt x="21" y="69"/>
                    <a:pt x="23" y="69"/>
                  </a:cubicBezTo>
                  <a:cubicBezTo>
                    <a:pt x="24" y="70"/>
                    <a:pt x="26" y="71"/>
                    <a:pt x="26" y="72"/>
                  </a:cubicBezTo>
                  <a:cubicBezTo>
                    <a:pt x="26" y="73"/>
                    <a:pt x="24" y="73"/>
                    <a:pt x="24" y="75"/>
                  </a:cubicBezTo>
                  <a:cubicBezTo>
                    <a:pt x="24" y="76"/>
                    <a:pt x="28" y="75"/>
                    <a:pt x="28" y="78"/>
                  </a:cubicBezTo>
                  <a:cubicBezTo>
                    <a:pt x="28" y="80"/>
                    <a:pt x="25" y="84"/>
                    <a:pt x="29" y="85"/>
                  </a:cubicBezTo>
                  <a:cubicBezTo>
                    <a:pt x="31" y="85"/>
                    <a:pt x="34" y="91"/>
                    <a:pt x="32" y="91"/>
                  </a:cubicBezTo>
                  <a:cubicBezTo>
                    <a:pt x="31" y="91"/>
                    <a:pt x="27" y="88"/>
                    <a:pt x="28" y="91"/>
                  </a:cubicBezTo>
                  <a:cubicBezTo>
                    <a:pt x="28" y="96"/>
                    <a:pt x="31" y="107"/>
                    <a:pt x="28" y="112"/>
                  </a:cubicBezTo>
                  <a:cubicBezTo>
                    <a:pt x="28" y="115"/>
                    <a:pt x="28" y="116"/>
                    <a:pt x="27" y="118"/>
                  </a:cubicBezTo>
                  <a:cubicBezTo>
                    <a:pt x="26" y="122"/>
                    <a:pt x="33" y="119"/>
                    <a:pt x="33" y="123"/>
                  </a:cubicBezTo>
                  <a:cubicBezTo>
                    <a:pt x="33" y="128"/>
                    <a:pt x="31" y="127"/>
                    <a:pt x="27" y="128"/>
                  </a:cubicBezTo>
                  <a:cubicBezTo>
                    <a:pt x="27" y="129"/>
                    <a:pt x="28" y="130"/>
                    <a:pt x="28" y="131"/>
                  </a:cubicBezTo>
                  <a:cubicBezTo>
                    <a:pt x="25" y="133"/>
                    <a:pt x="27" y="135"/>
                    <a:pt x="26" y="137"/>
                  </a:cubicBezTo>
                  <a:cubicBezTo>
                    <a:pt x="25" y="139"/>
                    <a:pt x="28" y="142"/>
                    <a:pt x="27" y="143"/>
                  </a:cubicBezTo>
                  <a:cubicBezTo>
                    <a:pt x="25" y="144"/>
                    <a:pt x="21" y="144"/>
                    <a:pt x="22" y="145"/>
                  </a:cubicBezTo>
                  <a:cubicBezTo>
                    <a:pt x="23" y="148"/>
                    <a:pt x="24" y="152"/>
                    <a:pt x="25" y="155"/>
                  </a:cubicBezTo>
                  <a:cubicBezTo>
                    <a:pt x="26" y="161"/>
                    <a:pt x="18" y="156"/>
                    <a:pt x="20" y="160"/>
                  </a:cubicBezTo>
                  <a:cubicBezTo>
                    <a:pt x="22" y="165"/>
                    <a:pt x="22" y="167"/>
                    <a:pt x="22" y="173"/>
                  </a:cubicBezTo>
                  <a:cubicBezTo>
                    <a:pt x="22" y="176"/>
                    <a:pt x="23" y="180"/>
                    <a:pt x="24" y="183"/>
                  </a:cubicBezTo>
                  <a:cubicBezTo>
                    <a:pt x="25" y="186"/>
                    <a:pt x="27" y="187"/>
                    <a:pt x="27" y="189"/>
                  </a:cubicBezTo>
                  <a:cubicBezTo>
                    <a:pt x="27" y="190"/>
                    <a:pt x="26" y="192"/>
                    <a:pt x="28" y="192"/>
                  </a:cubicBezTo>
                  <a:cubicBezTo>
                    <a:pt x="30" y="194"/>
                    <a:pt x="30" y="195"/>
                    <a:pt x="30" y="198"/>
                  </a:cubicBezTo>
                  <a:cubicBezTo>
                    <a:pt x="30" y="201"/>
                    <a:pt x="33" y="204"/>
                    <a:pt x="33" y="208"/>
                  </a:cubicBezTo>
                  <a:cubicBezTo>
                    <a:pt x="33" y="211"/>
                    <a:pt x="34" y="216"/>
                    <a:pt x="33" y="219"/>
                  </a:cubicBezTo>
                  <a:cubicBezTo>
                    <a:pt x="33" y="222"/>
                    <a:pt x="31" y="220"/>
                    <a:pt x="30" y="219"/>
                  </a:cubicBezTo>
                  <a:cubicBezTo>
                    <a:pt x="28" y="217"/>
                    <a:pt x="27" y="221"/>
                    <a:pt x="27" y="222"/>
                  </a:cubicBezTo>
                  <a:cubicBezTo>
                    <a:pt x="27" y="225"/>
                    <a:pt x="24" y="222"/>
                    <a:pt x="22" y="223"/>
                  </a:cubicBezTo>
                  <a:cubicBezTo>
                    <a:pt x="19" y="226"/>
                    <a:pt x="15" y="225"/>
                    <a:pt x="12" y="226"/>
                  </a:cubicBezTo>
                  <a:cubicBezTo>
                    <a:pt x="8" y="227"/>
                    <a:pt x="7" y="222"/>
                    <a:pt x="6" y="225"/>
                  </a:cubicBezTo>
                  <a:cubicBezTo>
                    <a:pt x="6" y="225"/>
                    <a:pt x="0" y="221"/>
                    <a:pt x="2" y="225"/>
                  </a:cubicBezTo>
                  <a:cubicBezTo>
                    <a:pt x="3" y="227"/>
                    <a:pt x="2" y="231"/>
                    <a:pt x="2" y="232"/>
                  </a:cubicBezTo>
                  <a:cubicBezTo>
                    <a:pt x="2" y="235"/>
                    <a:pt x="2" y="241"/>
                    <a:pt x="5" y="243"/>
                  </a:cubicBezTo>
                  <a:cubicBezTo>
                    <a:pt x="9" y="246"/>
                    <a:pt x="9" y="245"/>
                    <a:pt x="9" y="250"/>
                  </a:cubicBezTo>
                  <a:cubicBezTo>
                    <a:pt x="10" y="252"/>
                    <a:pt x="10" y="253"/>
                    <a:pt x="13" y="253"/>
                  </a:cubicBezTo>
                  <a:cubicBezTo>
                    <a:pt x="13" y="254"/>
                    <a:pt x="10" y="255"/>
                    <a:pt x="11" y="258"/>
                  </a:cubicBezTo>
                  <a:cubicBezTo>
                    <a:pt x="11" y="262"/>
                    <a:pt x="16" y="259"/>
                    <a:pt x="18" y="261"/>
                  </a:cubicBezTo>
                  <a:cubicBezTo>
                    <a:pt x="19" y="263"/>
                    <a:pt x="19" y="266"/>
                    <a:pt x="21" y="268"/>
                  </a:cubicBezTo>
                  <a:cubicBezTo>
                    <a:pt x="21" y="269"/>
                    <a:pt x="24" y="270"/>
                    <a:pt x="24" y="271"/>
                  </a:cubicBezTo>
                  <a:cubicBezTo>
                    <a:pt x="25" y="275"/>
                    <a:pt x="24" y="277"/>
                    <a:pt x="27" y="280"/>
                  </a:cubicBezTo>
                  <a:cubicBezTo>
                    <a:pt x="30" y="282"/>
                    <a:pt x="31" y="287"/>
                    <a:pt x="28" y="290"/>
                  </a:cubicBezTo>
                  <a:cubicBezTo>
                    <a:pt x="27" y="292"/>
                    <a:pt x="24" y="294"/>
                    <a:pt x="27" y="297"/>
                  </a:cubicBezTo>
                  <a:cubicBezTo>
                    <a:pt x="28" y="299"/>
                    <a:pt x="28" y="299"/>
                    <a:pt x="28" y="301"/>
                  </a:cubicBezTo>
                  <a:cubicBezTo>
                    <a:pt x="28" y="302"/>
                    <a:pt x="28" y="303"/>
                    <a:pt x="28" y="304"/>
                  </a:cubicBezTo>
                  <a:cubicBezTo>
                    <a:pt x="28" y="305"/>
                    <a:pt x="31" y="307"/>
                    <a:pt x="31" y="307"/>
                  </a:cubicBezTo>
                  <a:cubicBezTo>
                    <a:pt x="33" y="308"/>
                    <a:pt x="35" y="309"/>
                    <a:pt x="37" y="310"/>
                  </a:cubicBezTo>
                  <a:cubicBezTo>
                    <a:pt x="37" y="310"/>
                    <a:pt x="37" y="310"/>
                    <a:pt x="37" y="310"/>
                  </a:cubicBezTo>
                  <a:cubicBezTo>
                    <a:pt x="37" y="309"/>
                    <a:pt x="36" y="306"/>
                    <a:pt x="37" y="306"/>
                  </a:cubicBezTo>
                  <a:cubicBezTo>
                    <a:pt x="40" y="307"/>
                    <a:pt x="40" y="310"/>
                    <a:pt x="45" y="307"/>
                  </a:cubicBezTo>
                  <a:cubicBezTo>
                    <a:pt x="45" y="307"/>
                    <a:pt x="46" y="306"/>
                    <a:pt x="47" y="307"/>
                  </a:cubicBezTo>
                  <a:cubicBezTo>
                    <a:pt x="48" y="309"/>
                    <a:pt x="52" y="305"/>
                    <a:pt x="53" y="307"/>
                  </a:cubicBezTo>
                  <a:cubicBezTo>
                    <a:pt x="53" y="307"/>
                    <a:pt x="52" y="309"/>
                    <a:pt x="52" y="310"/>
                  </a:cubicBezTo>
                  <a:cubicBezTo>
                    <a:pt x="51" y="311"/>
                    <a:pt x="50" y="313"/>
                    <a:pt x="51" y="315"/>
                  </a:cubicBezTo>
                  <a:cubicBezTo>
                    <a:pt x="52" y="318"/>
                    <a:pt x="54" y="314"/>
                    <a:pt x="55" y="315"/>
                  </a:cubicBezTo>
                  <a:cubicBezTo>
                    <a:pt x="56" y="315"/>
                    <a:pt x="55" y="317"/>
                    <a:pt x="55" y="318"/>
                  </a:cubicBezTo>
                  <a:cubicBezTo>
                    <a:pt x="57" y="320"/>
                    <a:pt x="59" y="317"/>
                    <a:pt x="61" y="320"/>
                  </a:cubicBezTo>
                  <a:cubicBezTo>
                    <a:pt x="61" y="323"/>
                    <a:pt x="64" y="329"/>
                    <a:pt x="61" y="331"/>
                  </a:cubicBezTo>
                  <a:cubicBezTo>
                    <a:pt x="60" y="332"/>
                    <a:pt x="58" y="332"/>
                    <a:pt x="61" y="333"/>
                  </a:cubicBezTo>
                  <a:cubicBezTo>
                    <a:pt x="63" y="335"/>
                    <a:pt x="65" y="337"/>
                    <a:pt x="66" y="339"/>
                  </a:cubicBezTo>
                  <a:cubicBezTo>
                    <a:pt x="66" y="344"/>
                    <a:pt x="62" y="344"/>
                    <a:pt x="64" y="347"/>
                  </a:cubicBezTo>
                  <a:cubicBezTo>
                    <a:pt x="67" y="349"/>
                    <a:pt x="68" y="353"/>
                    <a:pt x="70" y="356"/>
                  </a:cubicBezTo>
                  <a:cubicBezTo>
                    <a:pt x="73" y="363"/>
                    <a:pt x="73" y="363"/>
                    <a:pt x="73" y="363"/>
                  </a:cubicBezTo>
                  <a:cubicBezTo>
                    <a:pt x="74" y="365"/>
                    <a:pt x="78" y="367"/>
                    <a:pt x="79" y="365"/>
                  </a:cubicBezTo>
                  <a:cubicBezTo>
                    <a:pt x="79" y="363"/>
                    <a:pt x="89" y="363"/>
                    <a:pt x="90" y="365"/>
                  </a:cubicBezTo>
                  <a:cubicBezTo>
                    <a:pt x="92" y="370"/>
                    <a:pt x="96" y="363"/>
                    <a:pt x="97" y="366"/>
                  </a:cubicBezTo>
                  <a:cubicBezTo>
                    <a:pt x="100" y="370"/>
                    <a:pt x="99" y="367"/>
                    <a:pt x="102" y="369"/>
                  </a:cubicBezTo>
                  <a:cubicBezTo>
                    <a:pt x="104" y="370"/>
                    <a:pt x="105" y="376"/>
                    <a:pt x="104" y="378"/>
                  </a:cubicBezTo>
                  <a:cubicBezTo>
                    <a:pt x="104" y="380"/>
                    <a:pt x="112" y="386"/>
                    <a:pt x="114" y="387"/>
                  </a:cubicBezTo>
                  <a:cubicBezTo>
                    <a:pt x="115" y="388"/>
                    <a:pt x="115" y="388"/>
                    <a:pt x="116" y="388"/>
                  </a:cubicBezTo>
                  <a:cubicBezTo>
                    <a:pt x="120" y="388"/>
                    <a:pt x="117" y="392"/>
                    <a:pt x="118" y="393"/>
                  </a:cubicBezTo>
                  <a:cubicBezTo>
                    <a:pt x="120" y="393"/>
                    <a:pt x="121" y="392"/>
                    <a:pt x="122" y="392"/>
                  </a:cubicBezTo>
                  <a:cubicBezTo>
                    <a:pt x="123" y="392"/>
                    <a:pt x="124" y="393"/>
                    <a:pt x="124" y="394"/>
                  </a:cubicBezTo>
                  <a:cubicBezTo>
                    <a:pt x="123" y="397"/>
                    <a:pt x="123" y="397"/>
                    <a:pt x="123" y="397"/>
                  </a:cubicBezTo>
                  <a:cubicBezTo>
                    <a:pt x="123" y="397"/>
                    <a:pt x="123" y="397"/>
                    <a:pt x="123" y="397"/>
                  </a:cubicBezTo>
                  <a:cubicBezTo>
                    <a:pt x="128" y="397"/>
                    <a:pt x="128" y="397"/>
                    <a:pt x="128" y="397"/>
                  </a:cubicBezTo>
                  <a:cubicBezTo>
                    <a:pt x="129" y="399"/>
                    <a:pt x="129" y="402"/>
                    <a:pt x="131" y="402"/>
                  </a:cubicBezTo>
                  <a:cubicBezTo>
                    <a:pt x="133" y="402"/>
                    <a:pt x="136" y="402"/>
                    <a:pt x="138" y="401"/>
                  </a:cubicBezTo>
                  <a:cubicBezTo>
                    <a:pt x="139" y="401"/>
                    <a:pt x="140" y="400"/>
                    <a:pt x="141" y="402"/>
                  </a:cubicBezTo>
                  <a:cubicBezTo>
                    <a:pt x="143" y="404"/>
                    <a:pt x="144" y="400"/>
                    <a:pt x="145" y="399"/>
                  </a:cubicBezTo>
                  <a:cubicBezTo>
                    <a:pt x="145" y="397"/>
                    <a:pt x="148" y="397"/>
                    <a:pt x="148" y="396"/>
                  </a:cubicBezTo>
                  <a:cubicBezTo>
                    <a:pt x="146" y="394"/>
                    <a:pt x="147" y="393"/>
                    <a:pt x="147" y="390"/>
                  </a:cubicBezTo>
                  <a:cubicBezTo>
                    <a:pt x="148" y="387"/>
                    <a:pt x="146" y="382"/>
                    <a:pt x="148" y="378"/>
                  </a:cubicBezTo>
                  <a:cubicBezTo>
                    <a:pt x="148" y="377"/>
                    <a:pt x="151" y="377"/>
                    <a:pt x="153" y="376"/>
                  </a:cubicBezTo>
                  <a:cubicBezTo>
                    <a:pt x="155" y="375"/>
                    <a:pt x="153" y="373"/>
                    <a:pt x="154" y="371"/>
                  </a:cubicBezTo>
                  <a:cubicBezTo>
                    <a:pt x="156" y="369"/>
                    <a:pt x="153" y="367"/>
                    <a:pt x="155" y="367"/>
                  </a:cubicBezTo>
                  <a:cubicBezTo>
                    <a:pt x="158" y="365"/>
                    <a:pt x="156" y="365"/>
                    <a:pt x="155" y="363"/>
                  </a:cubicBezTo>
                  <a:cubicBezTo>
                    <a:pt x="155" y="361"/>
                    <a:pt x="158" y="360"/>
                    <a:pt x="158" y="359"/>
                  </a:cubicBezTo>
                  <a:cubicBezTo>
                    <a:pt x="159" y="357"/>
                    <a:pt x="159" y="354"/>
                    <a:pt x="160" y="354"/>
                  </a:cubicBezTo>
                  <a:cubicBezTo>
                    <a:pt x="161" y="353"/>
                    <a:pt x="167" y="353"/>
                    <a:pt x="164" y="350"/>
                  </a:cubicBezTo>
                  <a:cubicBezTo>
                    <a:pt x="161" y="347"/>
                    <a:pt x="170" y="345"/>
                    <a:pt x="165" y="342"/>
                  </a:cubicBezTo>
                  <a:cubicBezTo>
                    <a:pt x="162" y="339"/>
                    <a:pt x="167" y="339"/>
                    <a:pt x="167" y="338"/>
                  </a:cubicBezTo>
                  <a:cubicBezTo>
                    <a:pt x="168" y="334"/>
                    <a:pt x="167" y="333"/>
                    <a:pt x="170" y="329"/>
                  </a:cubicBezTo>
                  <a:cubicBezTo>
                    <a:pt x="173" y="327"/>
                    <a:pt x="175" y="330"/>
                    <a:pt x="176" y="326"/>
                  </a:cubicBezTo>
                  <a:cubicBezTo>
                    <a:pt x="178" y="315"/>
                    <a:pt x="181" y="324"/>
                    <a:pt x="186" y="325"/>
                  </a:cubicBezTo>
                  <a:cubicBezTo>
                    <a:pt x="188" y="325"/>
                    <a:pt x="189" y="325"/>
                    <a:pt x="190" y="327"/>
                  </a:cubicBezTo>
                  <a:cubicBezTo>
                    <a:pt x="191" y="328"/>
                    <a:pt x="191" y="330"/>
                    <a:pt x="193" y="330"/>
                  </a:cubicBezTo>
                  <a:cubicBezTo>
                    <a:pt x="195" y="330"/>
                    <a:pt x="195" y="326"/>
                    <a:pt x="197" y="330"/>
                  </a:cubicBezTo>
                  <a:cubicBezTo>
                    <a:pt x="198" y="332"/>
                    <a:pt x="198" y="335"/>
                    <a:pt x="201" y="335"/>
                  </a:cubicBezTo>
                  <a:cubicBezTo>
                    <a:pt x="202" y="335"/>
                    <a:pt x="203" y="329"/>
                    <a:pt x="205" y="332"/>
                  </a:cubicBezTo>
                  <a:cubicBezTo>
                    <a:pt x="206" y="335"/>
                    <a:pt x="204" y="336"/>
                    <a:pt x="209" y="338"/>
                  </a:cubicBezTo>
                  <a:cubicBezTo>
                    <a:pt x="212" y="339"/>
                    <a:pt x="211" y="342"/>
                    <a:pt x="215" y="339"/>
                  </a:cubicBezTo>
                  <a:cubicBezTo>
                    <a:pt x="219" y="337"/>
                    <a:pt x="218" y="343"/>
                    <a:pt x="221" y="345"/>
                  </a:cubicBezTo>
                  <a:cubicBezTo>
                    <a:pt x="224" y="346"/>
                    <a:pt x="230" y="340"/>
                    <a:pt x="233" y="340"/>
                  </a:cubicBezTo>
                  <a:cubicBezTo>
                    <a:pt x="233" y="340"/>
                    <a:pt x="233" y="340"/>
                    <a:pt x="233" y="340"/>
                  </a:cubicBezTo>
                  <a:cubicBezTo>
                    <a:pt x="234" y="354"/>
                    <a:pt x="242" y="339"/>
                    <a:pt x="247" y="341"/>
                  </a:cubicBezTo>
                  <a:cubicBezTo>
                    <a:pt x="249" y="342"/>
                    <a:pt x="253" y="341"/>
                    <a:pt x="254" y="343"/>
                  </a:cubicBezTo>
                  <a:cubicBezTo>
                    <a:pt x="256" y="345"/>
                    <a:pt x="260" y="351"/>
                    <a:pt x="263" y="352"/>
                  </a:cubicBezTo>
                  <a:cubicBezTo>
                    <a:pt x="264" y="352"/>
                    <a:pt x="270" y="348"/>
                    <a:pt x="269" y="346"/>
                  </a:cubicBezTo>
                  <a:cubicBezTo>
                    <a:pt x="266" y="343"/>
                    <a:pt x="272" y="335"/>
                    <a:pt x="275" y="333"/>
                  </a:cubicBezTo>
                  <a:cubicBezTo>
                    <a:pt x="283" y="329"/>
                    <a:pt x="276" y="324"/>
                    <a:pt x="280" y="321"/>
                  </a:cubicBezTo>
                  <a:cubicBezTo>
                    <a:pt x="282" y="320"/>
                    <a:pt x="283" y="318"/>
                    <a:pt x="283" y="321"/>
                  </a:cubicBezTo>
                  <a:cubicBezTo>
                    <a:pt x="283" y="324"/>
                    <a:pt x="288" y="325"/>
                    <a:pt x="290" y="325"/>
                  </a:cubicBezTo>
                  <a:cubicBezTo>
                    <a:pt x="293" y="324"/>
                    <a:pt x="299" y="325"/>
                    <a:pt x="302" y="325"/>
                  </a:cubicBezTo>
                  <a:cubicBezTo>
                    <a:pt x="315" y="327"/>
                    <a:pt x="315" y="327"/>
                    <a:pt x="315" y="327"/>
                  </a:cubicBezTo>
                  <a:cubicBezTo>
                    <a:pt x="315" y="327"/>
                    <a:pt x="315" y="327"/>
                    <a:pt x="315" y="327"/>
                  </a:cubicBezTo>
                  <a:cubicBezTo>
                    <a:pt x="313" y="325"/>
                    <a:pt x="312" y="323"/>
                    <a:pt x="311" y="320"/>
                  </a:cubicBezTo>
                  <a:cubicBezTo>
                    <a:pt x="310" y="315"/>
                    <a:pt x="302" y="314"/>
                    <a:pt x="309" y="310"/>
                  </a:cubicBezTo>
                  <a:cubicBezTo>
                    <a:pt x="313" y="307"/>
                    <a:pt x="312" y="305"/>
                    <a:pt x="311" y="302"/>
                  </a:cubicBezTo>
                  <a:cubicBezTo>
                    <a:pt x="308" y="299"/>
                    <a:pt x="309" y="295"/>
                    <a:pt x="308" y="292"/>
                  </a:cubicBezTo>
                  <a:cubicBezTo>
                    <a:pt x="308" y="289"/>
                    <a:pt x="307" y="290"/>
                    <a:pt x="305" y="289"/>
                  </a:cubicBezTo>
                  <a:cubicBezTo>
                    <a:pt x="301" y="287"/>
                    <a:pt x="306" y="287"/>
                    <a:pt x="304" y="284"/>
                  </a:cubicBezTo>
                  <a:cubicBezTo>
                    <a:pt x="304" y="283"/>
                    <a:pt x="302" y="281"/>
                    <a:pt x="303" y="280"/>
                  </a:cubicBezTo>
                  <a:cubicBezTo>
                    <a:pt x="305" y="279"/>
                    <a:pt x="306" y="280"/>
                    <a:pt x="306" y="278"/>
                  </a:cubicBezTo>
                  <a:cubicBezTo>
                    <a:pt x="306" y="271"/>
                    <a:pt x="306" y="271"/>
                    <a:pt x="306" y="271"/>
                  </a:cubicBezTo>
                  <a:cubicBezTo>
                    <a:pt x="306" y="268"/>
                    <a:pt x="303" y="268"/>
                    <a:pt x="303" y="266"/>
                  </a:cubicBezTo>
                  <a:cubicBezTo>
                    <a:pt x="303" y="264"/>
                    <a:pt x="304" y="262"/>
                    <a:pt x="304" y="260"/>
                  </a:cubicBezTo>
                  <a:cubicBezTo>
                    <a:pt x="304" y="257"/>
                    <a:pt x="300" y="258"/>
                    <a:pt x="302" y="255"/>
                  </a:cubicBezTo>
                  <a:cubicBezTo>
                    <a:pt x="303" y="252"/>
                    <a:pt x="301" y="247"/>
                    <a:pt x="301" y="245"/>
                  </a:cubicBezTo>
                  <a:cubicBezTo>
                    <a:pt x="303" y="244"/>
                    <a:pt x="306" y="233"/>
                    <a:pt x="307" y="231"/>
                  </a:cubicBezTo>
                  <a:cubicBezTo>
                    <a:pt x="308" y="226"/>
                    <a:pt x="311" y="223"/>
                    <a:pt x="313" y="220"/>
                  </a:cubicBezTo>
                  <a:cubicBezTo>
                    <a:pt x="314" y="218"/>
                    <a:pt x="318" y="213"/>
                    <a:pt x="317" y="211"/>
                  </a:cubicBezTo>
                  <a:cubicBezTo>
                    <a:pt x="317" y="210"/>
                    <a:pt x="317" y="208"/>
                    <a:pt x="318" y="207"/>
                  </a:cubicBezTo>
                  <a:cubicBezTo>
                    <a:pt x="319" y="206"/>
                    <a:pt x="322" y="204"/>
                    <a:pt x="322" y="203"/>
                  </a:cubicBezTo>
                  <a:cubicBezTo>
                    <a:pt x="322" y="202"/>
                    <a:pt x="321" y="200"/>
                    <a:pt x="322" y="200"/>
                  </a:cubicBezTo>
                  <a:cubicBezTo>
                    <a:pt x="323" y="200"/>
                    <a:pt x="324" y="202"/>
                    <a:pt x="325" y="201"/>
                  </a:cubicBezTo>
                  <a:cubicBezTo>
                    <a:pt x="327" y="198"/>
                    <a:pt x="329" y="194"/>
                    <a:pt x="330" y="191"/>
                  </a:cubicBezTo>
                  <a:cubicBezTo>
                    <a:pt x="332" y="189"/>
                    <a:pt x="332" y="186"/>
                    <a:pt x="333" y="184"/>
                  </a:cubicBezTo>
                  <a:cubicBezTo>
                    <a:pt x="337" y="179"/>
                    <a:pt x="337" y="179"/>
                    <a:pt x="337" y="179"/>
                  </a:cubicBezTo>
                  <a:cubicBezTo>
                    <a:pt x="337" y="179"/>
                    <a:pt x="337" y="179"/>
                    <a:pt x="337" y="179"/>
                  </a:cubicBezTo>
                  <a:cubicBezTo>
                    <a:pt x="333" y="178"/>
                    <a:pt x="329" y="176"/>
                    <a:pt x="327" y="174"/>
                  </a:cubicBezTo>
                  <a:cubicBezTo>
                    <a:pt x="325" y="172"/>
                    <a:pt x="323" y="169"/>
                    <a:pt x="321" y="168"/>
                  </a:cubicBezTo>
                  <a:cubicBezTo>
                    <a:pt x="318" y="167"/>
                    <a:pt x="314" y="169"/>
                    <a:pt x="311" y="167"/>
                  </a:cubicBezTo>
                  <a:cubicBezTo>
                    <a:pt x="308" y="165"/>
                    <a:pt x="309" y="162"/>
                    <a:pt x="306" y="161"/>
                  </a:cubicBezTo>
                  <a:cubicBezTo>
                    <a:pt x="303" y="161"/>
                    <a:pt x="299" y="160"/>
                    <a:pt x="296" y="159"/>
                  </a:cubicBezTo>
                  <a:cubicBezTo>
                    <a:pt x="287" y="158"/>
                    <a:pt x="286" y="148"/>
                    <a:pt x="279" y="146"/>
                  </a:cubicBezTo>
                  <a:cubicBezTo>
                    <a:pt x="276" y="144"/>
                    <a:pt x="273" y="143"/>
                    <a:pt x="271" y="142"/>
                  </a:cubicBezTo>
                  <a:cubicBezTo>
                    <a:pt x="270" y="141"/>
                    <a:pt x="269" y="140"/>
                    <a:pt x="268" y="139"/>
                  </a:cubicBezTo>
                  <a:cubicBezTo>
                    <a:pt x="263" y="133"/>
                    <a:pt x="261" y="125"/>
                    <a:pt x="257" y="119"/>
                  </a:cubicBezTo>
                  <a:cubicBezTo>
                    <a:pt x="252" y="113"/>
                    <a:pt x="260" y="103"/>
                    <a:pt x="253" y="99"/>
                  </a:cubicBezTo>
                  <a:cubicBezTo>
                    <a:pt x="247" y="94"/>
                    <a:pt x="246" y="87"/>
                    <a:pt x="244" y="81"/>
                  </a:cubicBezTo>
                  <a:cubicBezTo>
                    <a:pt x="242" y="76"/>
                    <a:pt x="240" y="78"/>
                    <a:pt x="237" y="74"/>
                  </a:cubicBezTo>
                  <a:cubicBezTo>
                    <a:pt x="236" y="70"/>
                    <a:pt x="225" y="64"/>
                    <a:pt x="221" y="63"/>
                  </a:cubicBezTo>
                  <a:cubicBezTo>
                    <a:pt x="217" y="62"/>
                    <a:pt x="206" y="53"/>
                    <a:pt x="204" y="49"/>
                  </a:cubicBezTo>
                  <a:cubicBezTo>
                    <a:pt x="203" y="45"/>
                    <a:pt x="196" y="44"/>
                    <a:pt x="193" y="41"/>
                  </a:cubicBezTo>
                  <a:cubicBezTo>
                    <a:pt x="191" y="38"/>
                    <a:pt x="190" y="36"/>
                    <a:pt x="188" y="33"/>
                  </a:cubicBezTo>
                  <a:cubicBezTo>
                    <a:pt x="182" y="29"/>
                    <a:pt x="179" y="27"/>
                    <a:pt x="171" y="24"/>
                  </a:cubicBezTo>
                  <a:cubicBezTo>
                    <a:pt x="164" y="21"/>
                    <a:pt x="163" y="12"/>
                    <a:pt x="160" y="6"/>
                  </a:cubicBezTo>
                  <a:cubicBezTo>
                    <a:pt x="157" y="0"/>
                    <a:pt x="154" y="2"/>
                    <a:pt x="14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19" y="30"/>
                    <a:pt x="19" y="30"/>
                    <a:pt x="19" y="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4810" y="2722"/>
              <a:ext cx="566" cy="702"/>
            </a:xfrm>
            <a:custGeom>
              <a:avLst/>
              <a:gdLst>
                <a:gd name="T0" fmla="*/ 68 w 239"/>
                <a:gd name="T1" fmla="*/ 2 h 296"/>
                <a:gd name="T2" fmla="*/ 76 w 239"/>
                <a:gd name="T3" fmla="*/ 5 h 296"/>
                <a:gd name="T4" fmla="*/ 79 w 239"/>
                <a:gd name="T5" fmla="*/ 13 h 296"/>
                <a:gd name="T6" fmla="*/ 85 w 239"/>
                <a:gd name="T7" fmla="*/ 29 h 296"/>
                <a:gd name="T8" fmla="*/ 93 w 239"/>
                <a:gd name="T9" fmla="*/ 51 h 296"/>
                <a:gd name="T10" fmla="*/ 113 w 239"/>
                <a:gd name="T11" fmla="*/ 60 h 296"/>
                <a:gd name="T12" fmla="*/ 128 w 239"/>
                <a:gd name="T13" fmla="*/ 73 h 296"/>
                <a:gd name="T14" fmla="*/ 142 w 239"/>
                <a:gd name="T15" fmla="*/ 88 h 296"/>
                <a:gd name="T16" fmla="*/ 147 w 239"/>
                <a:gd name="T17" fmla="*/ 92 h 296"/>
                <a:gd name="T18" fmla="*/ 138 w 239"/>
                <a:gd name="T19" fmla="*/ 98 h 296"/>
                <a:gd name="T20" fmla="*/ 134 w 239"/>
                <a:gd name="T21" fmla="*/ 111 h 296"/>
                <a:gd name="T22" fmla="*/ 141 w 239"/>
                <a:gd name="T23" fmla="*/ 132 h 296"/>
                <a:gd name="T24" fmla="*/ 160 w 239"/>
                <a:gd name="T25" fmla="*/ 154 h 296"/>
                <a:gd name="T26" fmla="*/ 170 w 239"/>
                <a:gd name="T27" fmla="*/ 175 h 296"/>
                <a:gd name="T28" fmla="*/ 204 w 239"/>
                <a:gd name="T29" fmla="*/ 190 h 296"/>
                <a:gd name="T30" fmla="*/ 207 w 239"/>
                <a:gd name="T31" fmla="*/ 200 h 296"/>
                <a:gd name="T32" fmla="*/ 209 w 239"/>
                <a:gd name="T33" fmla="*/ 214 h 296"/>
                <a:gd name="T34" fmla="*/ 215 w 239"/>
                <a:gd name="T35" fmla="*/ 227 h 296"/>
                <a:gd name="T36" fmla="*/ 221 w 239"/>
                <a:gd name="T37" fmla="*/ 241 h 296"/>
                <a:gd name="T38" fmla="*/ 233 w 239"/>
                <a:gd name="T39" fmla="*/ 255 h 296"/>
                <a:gd name="T40" fmla="*/ 238 w 239"/>
                <a:gd name="T41" fmla="*/ 260 h 296"/>
                <a:gd name="T42" fmla="*/ 236 w 239"/>
                <a:gd name="T43" fmla="*/ 292 h 296"/>
                <a:gd name="T44" fmla="*/ 223 w 239"/>
                <a:gd name="T45" fmla="*/ 289 h 296"/>
                <a:gd name="T46" fmla="*/ 219 w 239"/>
                <a:gd name="T47" fmla="*/ 282 h 296"/>
                <a:gd name="T48" fmla="*/ 209 w 239"/>
                <a:gd name="T49" fmla="*/ 276 h 296"/>
                <a:gd name="T50" fmla="*/ 199 w 239"/>
                <a:gd name="T51" fmla="*/ 263 h 296"/>
                <a:gd name="T52" fmla="*/ 195 w 239"/>
                <a:gd name="T53" fmla="*/ 258 h 296"/>
                <a:gd name="T54" fmla="*/ 195 w 239"/>
                <a:gd name="T55" fmla="*/ 261 h 296"/>
                <a:gd name="T56" fmla="*/ 176 w 239"/>
                <a:gd name="T57" fmla="*/ 246 h 296"/>
                <a:gd name="T58" fmla="*/ 159 w 239"/>
                <a:gd name="T59" fmla="*/ 220 h 296"/>
                <a:gd name="T60" fmla="*/ 130 w 239"/>
                <a:gd name="T61" fmla="*/ 186 h 296"/>
                <a:gd name="T62" fmla="*/ 113 w 239"/>
                <a:gd name="T63" fmla="*/ 172 h 296"/>
                <a:gd name="T64" fmla="*/ 116 w 239"/>
                <a:gd name="T65" fmla="*/ 169 h 296"/>
                <a:gd name="T66" fmla="*/ 104 w 239"/>
                <a:gd name="T67" fmla="*/ 163 h 296"/>
                <a:gd name="T68" fmla="*/ 94 w 239"/>
                <a:gd name="T69" fmla="*/ 158 h 296"/>
                <a:gd name="T70" fmla="*/ 88 w 239"/>
                <a:gd name="T71" fmla="*/ 154 h 296"/>
                <a:gd name="T72" fmla="*/ 86 w 239"/>
                <a:gd name="T73" fmla="*/ 146 h 296"/>
                <a:gd name="T74" fmla="*/ 82 w 239"/>
                <a:gd name="T75" fmla="*/ 132 h 296"/>
                <a:gd name="T76" fmla="*/ 74 w 239"/>
                <a:gd name="T77" fmla="*/ 132 h 296"/>
                <a:gd name="T78" fmla="*/ 77 w 239"/>
                <a:gd name="T79" fmla="*/ 129 h 296"/>
                <a:gd name="T80" fmla="*/ 78 w 239"/>
                <a:gd name="T81" fmla="*/ 124 h 296"/>
                <a:gd name="T82" fmla="*/ 67 w 239"/>
                <a:gd name="T83" fmla="*/ 114 h 296"/>
                <a:gd name="T84" fmla="*/ 49 w 239"/>
                <a:gd name="T85" fmla="*/ 107 h 296"/>
                <a:gd name="T86" fmla="*/ 37 w 239"/>
                <a:gd name="T87" fmla="*/ 103 h 296"/>
                <a:gd name="T88" fmla="*/ 36 w 239"/>
                <a:gd name="T89" fmla="*/ 96 h 296"/>
                <a:gd name="T90" fmla="*/ 25 w 239"/>
                <a:gd name="T91" fmla="*/ 101 h 296"/>
                <a:gd name="T92" fmla="*/ 36 w 239"/>
                <a:gd name="T93" fmla="*/ 82 h 296"/>
                <a:gd name="T94" fmla="*/ 15 w 239"/>
                <a:gd name="T95" fmla="*/ 89 h 296"/>
                <a:gd name="T96" fmla="*/ 10 w 239"/>
                <a:gd name="T97" fmla="*/ 88 h 296"/>
                <a:gd name="T98" fmla="*/ 4 w 239"/>
                <a:gd name="T99" fmla="*/ 72 h 296"/>
                <a:gd name="T100" fmla="*/ 12 w 239"/>
                <a:gd name="T101" fmla="*/ 54 h 296"/>
                <a:gd name="T102" fmla="*/ 15 w 239"/>
                <a:gd name="T103" fmla="*/ 44 h 296"/>
                <a:gd name="T104" fmla="*/ 24 w 239"/>
                <a:gd name="T105" fmla="*/ 48 h 296"/>
                <a:gd name="T106" fmla="*/ 33 w 239"/>
                <a:gd name="T107" fmla="*/ 44 h 296"/>
                <a:gd name="T108" fmla="*/ 36 w 239"/>
                <a:gd name="T109" fmla="*/ 37 h 296"/>
                <a:gd name="T110" fmla="*/ 45 w 239"/>
                <a:gd name="T111" fmla="*/ 32 h 296"/>
                <a:gd name="T112" fmla="*/ 52 w 239"/>
                <a:gd name="T113" fmla="*/ 21 h 296"/>
                <a:gd name="T114" fmla="*/ 58 w 239"/>
                <a:gd name="T115" fmla="*/ 1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9" h="296">
                  <a:moveTo>
                    <a:pt x="61" y="5"/>
                  </a:moveTo>
                  <a:cubicBezTo>
                    <a:pt x="61" y="4"/>
                    <a:pt x="60" y="1"/>
                    <a:pt x="61" y="1"/>
                  </a:cubicBezTo>
                  <a:cubicBezTo>
                    <a:pt x="64" y="2"/>
                    <a:pt x="64" y="5"/>
                    <a:pt x="68" y="2"/>
                  </a:cubicBezTo>
                  <a:cubicBezTo>
                    <a:pt x="69" y="2"/>
                    <a:pt x="70" y="1"/>
                    <a:pt x="71" y="2"/>
                  </a:cubicBezTo>
                  <a:cubicBezTo>
                    <a:pt x="71" y="4"/>
                    <a:pt x="76" y="0"/>
                    <a:pt x="77" y="2"/>
                  </a:cubicBezTo>
                  <a:cubicBezTo>
                    <a:pt x="77" y="2"/>
                    <a:pt x="76" y="4"/>
                    <a:pt x="76" y="5"/>
                  </a:cubicBezTo>
                  <a:cubicBezTo>
                    <a:pt x="74" y="6"/>
                    <a:pt x="74" y="8"/>
                    <a:pt x="74" y="10"/>
                  </a:cubicBezTo>
                  <a:cubicBezTo>
                    <a:pt x="76" y="13"/>
                    <a:pt x="77" y="9"/>
                    <a:pt x="79" y="10"/>
                  </a:cubicBezTo>
                  <a:cubicBezTo>
                    <a:pt x="80" y="10"/>
                    <a:pt x="79" y="12"/>
                    <a:pt x="79" y="13"/>
                  </a:cubicBezTo>
                  <a:cubicBezTo>
                    <a:pt x="80" y="15"/>
                    <a:pt x="83" y="12"/>
                    <a:pt x="85" y="15"/>
                  </a:cubicBezTo>
                  <a:cubicBezTo>
                    <a:pt x="85" y="18"/>
                    <a:pt x="88" y="24"/>
                    <a:pt x="85" y="26"/>
                  </a:cubicBezTo>
                  <a:cubicBezTo>
                    <a:pt x="84" y="27"/>
                    <a:pt x="82" y="27"/>
                    <a:pt x="85" y="29"/>
                  </a:cubicBezTo>
                  <a:cubicBezTo>
                    <a:pt x="86" y="30"/>
                    <a:pt x="89" y="32"/>
                    <a:pt x="89" y="34"/>
                  </a:cubicBezTo>
                  <a:cubicBezTo>
                    <a:pt x="90" y="39"/>
                    <a:pt x="86" y="39"/>
                    <a:pt x="88" y="42"/>
                  </a:cubicBezTo>
                  <a:cubicBezTo>
                    <a:pt x="90" y="44"/>
                    <a:pt x="92" y="48"/>
                    <a:pt x="93" y="51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8" y="60"/>
                    <a:pt x="101" y="62"/>
                    <a:pt x="102" y="60"/>
                  </a:cubicBezTo>
                  <a:cubicBezTo>
                    <a:pt x="103" y="58"/>
                    <a:pt x="113" y="58"/>
                    <a:pt x="113" y="60"/>
                  </a:cubicBezTo>
                  <a:cubicBezTo>
                    <a:pt x="116" y="66"/>
                    <a:pt x="120" y="58"/>
                    <a:pt x="121" y="61"/>
                  </a:cubicBezTo>
                  <a:cubicBezTo>
                    <a:pt x="124" y="66"/>
                    <a:pt x="122" y="62"/>
                    <a:pt x="126" y="64"/>
                  </a:cubicBezTo>
                  <a:cubicBezTo>
                    <a:pt x="128" y="65"/>
                    <a:pt x="128" y="71"/>
                    <a:pt x="128" y="73"/>
                  </a:cubicBezTo>
                  <a:cubicBezTo>
                    <a:pt x="128" y="75"/>
                    <a:pt x="136" y="81"/>
                    <a:pt x="138" y="82"/>
                  </a:cubicBezTo>
                  <a:cubicBezTo>
                    <a:pt x="138" y="83"/>
                    <a:pt x="138" y="83"/>
                    <a:pt x="139" y="83"/>
                  </a:cubicBezTo>
                  <a:cubicBezTo>
                    <a:pt x="143" y="83"/>
                    <a:pt x="140" y="87"/>
                    <a:pt x="142" y="88"/>
                  </a:cubicBezTo>
                  <a:cubicBezTo>
                    <a:pt x="143" y="88"/>
                    <a:pt x="144" y="87"/>
                    <a:pt x="145" y="87"/>
                  </a:cubicBezTo>
                  <a:cubicBezTo>
                    <a:pt x="146" y="87"/>
                    <a:pt x="147" y="88"/>
                    <a:pt x="147" y="89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7" y="95"/>
                    <a:pt x="147" y="95"/>
                    <a:pt x="142" y="95"/>
                  </a:cubicBezTo>
                  <a:cubicBezTo>
                    <a:pt x="141" y="95"/>
                    <a:pt x="139" y="98"/>
                    <a:pt x="138" y="98"/>
                  </a:cubicBezTo>
                  <a:cubicBezTo>
                    <a:pt x="136" y="99"/>
                    <a:pt x="132" y="99"/>
                    <a:pt x="135" y="100"/>
                  </a:cubicBezTo>
                  <a:cubicBezTo>
                    <a:pt x="138" y="103"/>
                    <a:pt x="137" y="104"/>
                    <a:pt x="134" y="106"/>
                  </a:cubicBezTo>
                  <a:cubicBezTo>
                    <a:pt x="132" y="107"/>
                    <a:pt x="136" y="109"/>
                    <a:pt x="134" y="111"/>
                  </a:cubicBezTo>
                  <a:cubicBezTo>
                    <a:pt x="132" y="114"/>
                    <a:pt x="134" y="116"/>
                    <a:pt x="137" y="117"/>
                  </a:cubicBezTo>
                  <a:cubicBezTo>
                    <a:pt x="138" y="119"/>
                    <a:pt x="138" y="126"/>
                    <a:pt x="138" y="128"/>
                  </a:cubicBezTo>
                  <a:cubicBezTo>
                    <a:pt x="138" y="134"/>
                    <a:pt x="141" y="129"/>
                    <a:pt x="141" y="132"/>
                  </a:cubicBezTo>
                  <a:cubicBezTo>
                    <a:pt x="142" y="138"/>
                    <a:pt x="147" y="137"/>
                    <a:pt x="148" y="142"/>
                  </a:cubicBezTo>
                  <a:cubicBezTo>
                    <a:pt x="149" y="147"/>
                    <a:pt x="153" y="143"/>
                    <a:pt x="155" y="147"/>
                  </a:cubicBezTo>
                  <a:cubicBezTo>
                    <a:pt x="160" y="154"/>
                    <a:pt x="160" y="154"/>
                    <a:pt x="160" y="154"/>
                  </a:cubicBezTo>
                  <a:cubicBezTo>
                    <a:pt x="163" y="158"/>
                    <a:pt x="165" y="160"/>
                    <a:pt x="166" y="165"/>
                  </a:cubicBezTo>
                  <a:cubicBezTo>
                    <a:pt x="166" y="167"/>
                    <a:pt x="167" y="168"/>
                    <a:pt x="169" y="170"/>
                  </a:cubicBezTo>
                  <a:cubicBezTo>
                    <a:pt x="170" y="172"/>
                    <a:pt x="170" y="173"/>
                    <a:pt x="170" y="175"/>
                  </a:cubicBezTo>
                  <a:cubicBezTo>
                    <a:pt x="172" y="177"/>
                    <a:pt x="173" y="179"/>
                    <a:pt x="173" y="181"/>
                  </a:cubicBezTo>
                  <a:cubicBezTo>
                    <a:pt x="182" y="183"/>
                    <a:pt x="185" y="169"/>
                    <a:pt x="194" y="177"/>
                  </a:cubicBezTo>
                  <a:cubicBezTo>
                    <a:pt x="197" y="180"/>
                    <a:pt x="204" y="185"/>
                    <a:pt x="204" y="190"/>
                  </a:cubicBezTo>
                  <a:cubicBezTo>
                    <a:pt x="204" y="191"/>
                    <a:pt x="204" y="193"/>
                    <a:pt x="205" y="195"/>
                  </a:cubicBezTo>
                  <a:cubicBezTo>
                    <a:pt x="205" y="196"/>
                    <a:pt x="208" y="197"/>
                    <a:pt x="208" y="198"/>
                  </a:cubicBezTo>
                  <a:cubicBezTo>
                    <a:pt x="210" y="200"/>
                    <a:pt x="208" y="200"/>
                    <a:pt x="207" y="200"/>
                  </a:cubicBezTo>
                  <a:cubicBezTo>
                    <a:pt x="206" y="203"/>
                    <a:pt x="213" y="202"/>
                    <a:pt x="212" y="204"/>
                  </a:cubicBezTo>
                  <a:cubicBezTo>
                    <a:pt x="211" y="207"/>
                    <a:pt x="208" y="202"/>
                    <a:pt x="206" y="208"/>
                  </a:cubicBezTo>
                  <a:cubicBezTo>
                    <a:pt x="205" y="211"/>
                    <a:pt x="208" y="211"/>
                    <a:pt x="209" y="214"/>
                  </a:cubicBezTo>
                  <a:cubicBezTo>
                    <a:pt x="210" y="215"/>
                    <a:pt x="209" y="219"/>
                    <a:pt x="209" y="221"/>
                  </a:cubicBezTo>
                  <a:cubicBezTo>
                    <a:pt x="209" y="228"/>
                    <a:pt x="209" y="225"/>
                    <a:pt x="212" y="224"/>
                  </a:cubicBezTo>
                  <a:cubicBezTo>
                    <a:pt x="214" y="223"/>
                    <a:pt x="215" y="225"/>
                    <a:pt x="215" y="227"/>
                  </a:cubicBezTo>
                  <a:cubicBezTo>
                    <a:pt x="217" y="229"/>
                    <a:pt x="217" y="228"/>
                    <a:pt x="218" y="231"/>
                  </a:cubicBezTo>
                  <a:cubicBezTo>
                    <a:pt x="218" y="233"/>
                    <a:pt x="220" y="234"/>
                    <a:pt x="221" y="236"/>
                  </a:cubicBezTo>
                  <a:cubicBezTo>
                    <a:pt x="221" y="238"/>
                    <a:pt x="221" y="239"/>
                    <a:pt x="221" y="241"/>
                  </a:cubicBezTo>
                  <a:cubicBezTo>
                    <a:pt x="221" y="243"/>
                    <a:pt x="225" y="243"/>
                    <a:pt x="224" y="246"/>
                  </a:cubicBezTo>
                  <a:cubicBezTo>
                    <a:pt x="224" y="248"/>
                    <a:pt x="222" y="251"/>
                    <a:pt x="224" y="252"/>
                  </a:cubicBezTo>
                  <a:cubicBezTo>
                    <a:pt x="228" y="255"/>
                    <a:pt x="228" y="255"/>
                    <a:pt x="233" y="255"/>
                  </a:cubicBezTo>
                  <a:cubicBezTo>
                    <a:pt x="236" y="254"/>
                    <a:pt x="239" y="254"/>
                    <a:pt x="239" y="257"/>
                  </a:cubicBezTo>
                  <a:cubicBezTo>
                    <a:pt x="238" y="260"/>
                    <a:pt x="238" y="260"/>
                    <a:pt x="238" y="260"/>
                  </a:cubicBezTo>
                  <a:cubicBezTo>
                    <a:pt x="238" y="260"/>
                    <a:pt x="238" y="260"/>
                    <a:pt x="238" y="260"/>
                  </a:cubicBezTo>
                  <a:cubicBezTo>
                    <a:pt x="237" y="263"/>
                    <a:pt x="230" y="263"/>
                    <a:pt x="234" y="268"/>
                  </a:cubicBezTo>
                  <a:cubicBezTo>
                    <a:pt x="236" y="271"/>
                    <a:pt x="233" y="272"/>
                    <a:pt x="232" y="275"/>
                  </a:cubicBezTo>
                  <a:cubicBezTo>
                    <a:pt x="230" y="279"/>
                    <a:pt x="236" y="288"/>
                    <a:pt x="236" y="292"/>
                  </a:cubicBezTo>
                  <a:cubicBezTo>
                    <a:pt x="236" y="296"/>
                    <a:pt x="227" y="291"/>
                    <a:pt x="225" y="290"/>
                  </a:cubicBezTo>
                  <a:cubicBezTo>
                    <a:pt x="223" y="289"/>
                    <a:pt x="223" y="289"/>
                    <a:pt x="223" y="289"/>
                  </a:cubicBezTo>
                  <a:cubicBezTo>
                    <a:pt x="223" y="289"/>
                    <a:pt x="223" y="289"/>
                    <a:pt x="223" y="289"/>
                  </a:cubicBezTo>
                  <a:cubicBezTo>
                    <a:pt x="222" y="286"/>
                    <a:pt x="221" y="282"/>
                    <a:pt x="220" y="281"/>
                  </a:cubicBezTo>
                  <a:cubicBezTo>
                    <a:pt x="219" y="280"/>
                    <a:pt x="218" y="276"/>
                    <a:pt x="218" y="277"/>
                  </a:cubicBezTo>
                  <a:cubicBezTo>
                    <a:pt x="218" y="278"/>
                    <a:pt x="219" y="280"/>
                    <a:pt x="219" y="282"/>
                  </a:cubicBezTo>
                  <a:cubicBezTo>
                    <a:pt x="220" y="285"/>
                    <a:pt x="221" y="292"/>
                    <a:pt x="221" y="295"/>
                  </a:cubicBezTo>
                  <a:cubicBezTo>
                    <a:pt x="221" y="295"/>
                    <a:pt x="216" y="288"/>
                    <a:pt x="215" y="287"/>
                  </a:cubicBezTo>
                  <a:cubicBezTo>
                    <a:pt x="212" y="284"/>
                    <a:pt x="212" y="279"/>
                    <a:pt x="209" y="276"/>
                  </a:cubicBezTo>
                  <a:cubicBezTo>
                    <a:pt x="206" y="274"/>
                    <a:pt x="203" y="270"/>
                    <a:pt x="201" y="268"/>
                  </a:cubicBezTo>
                  <a:cubicBezTo>
                    <a:pt x="200" y="268"/>
                    <a:pt x="200" y="268"/>
                    <a:pt x="200" y="268"/>
                  </a:cubicBezTo>
                  <a:cubicBezTo>
                    <a:pt x="203" y="268"/>
                    <a:pt x="197" y="262"/>
                    <a:pt x="199" y="263"/>
                  </a:cubicBezTo>
                  <a:cubicBezTo>
                    <a:pt x="199" y="263"/>
                    <a:pt x="203" y="266"/>
                    <a:pt x="203" y="265"/>
                  </a:cubicBezTo>
                  <a:cubicBezTo>
                    <a:pt x="202" y="263"/>
                    <a:pt x="201" y="263"/>
                    <a:pt x="200" y="261"/>
                  </a:cubicBezTo>
                  <a:cubicBezTo>
                    <a:pt x="200" y="259"/>
                    <a:pt x="196" y="260"/>
                    <a:pt x="195" y="258"/>
                  </a:cubicBezTo>
                  <a:cubicBezTo>
                    <a:pt x="191" y="254"/>
                    <a:pt x="190" y="251"/>
                    <a:pt x="193" y="257"/>
                  </a:cubicBezTo>
                  <a:cubicBezTo>
                    <a:pt x="199" y="267"/>
                    <a:pt x="199" y="267"/>
                    <a:pt x="199" y="267"/>
                  </a:cubicBezTo>
                  <a:cubicBezTo>
                    <a:pt x="198" y="267"/>
                    <a:pt x="196" y="262"/>
                    <a:pt x="195" y="261"/>
                  </a:cubicBezTo>
                  <a:cubicBezTo>
                    <a:pt x="193" y="258"/>
                    <a:pt x="190" y="255"/>
                    <a:pt x="187" y="253"/>
                  </a:cubicBezTo>
                  <a:cubicBezTo>
                    <a:pt x="184" y="251"/>
                    <a:pt x="183" y="248"/>
                    <a:pt x="180" y="247"/>
                  </a:cubicBezTo>
                  <a:cubicBezTo>
                    <a:pt x="179" y="246"/>
                    <a:pt x="177" y="247"/>
                    <a:pt x="176" y="246"/>
                  </a:cubicBezTo>
                  <a:cubicBezTo>
                    <a:pt x="176" y="245"/>
                    <a:pt x="176" y="242"/>
                    <a:pt x="176" y="241"/>
                  </a:cubicBezTo>
                  <a:cubicBezTo>
                    <a:pt x="172" y="236"/>
                    <a:pt x="170" y="233"/>
                    <a:pt x="166" y="229"/>
                  </a:cubicBezTo>
                  <a:cubicBezTo>
                    <a:pt x="165" y="226"/>
                    <a:pt x="162" y="222"/>
                    <a:pt x="159" y="220"/>
                  </a:cubicBezTo>
                  <a:cubicBezTo>
                    <a:pt x="155" y="217"/>
                    <a:pt x="156" y="218"/>
                    <a:pt x="154" y="214"/>
                  </a:cubicBezTo>
                  <a:cubicBezTo>
                    <a:pt x="152" y="208"/>
                    <a:pt x="147" y="202"/>
                    <a:pt x="142" y="197"/>
                  </a:cubicBezTo>
                  <a:cubicBezTo>
                    <a:pt x="139" y="194"/>
                    <a:pt x="133" y="190"/>
                    <a:pt x="130" y="186"/>
                  </a:cubicBezTo>
                  <a:cubicBezTo>
                    <a:pt x="128" y="185"/>
                    <a:pt x="125" y="183"/>
                    <a:pt x="122" y="181"/>
                  </a:cubicBezTo>
                  <a:cubicBezTo>
                    <a:pt x="121" y="181"/>
                    <a:pt x="122" y="179"/>
                    <a:pt x="120" y="178"/>
                  </a:cubicBezTo>
                  <a:cubicBezTo>
                    <a:pt x="117" y="177"/>
                    <a:pt x="115" y="175"/>
                    <a:pt x="113" y="172"/>
                  </a:cubicBezTo>
                  <a:cubicBezTo>
                    <a:pt x="111" y="170"/>
                    <a:pt x="108" y="170"/>
                    <a:pt x="107" y="169"/>
                  </a:cubicBezTo>
                  <a:cubicBezTo>
                    <a:pt x="104" y="167"/>
                    <a:pt x="99" y="163"/>
                    <a:pt x="105" y="166"/>
                  </a:cubicBezTo>
                  <a:cubicBezTo>
                    <a:pt x="108" y="168"/>
                    <a:pt x="113" y="169"/>
                    <a:pt x="116" y="169"/>
                  </a:cubicBezTo>
                  <a:cubicBezTo>
                    <a:pt x="119" y="169"/>
                    <a:pt x="117" y="164"/>
                    <a:pt x="115" y="163"/>
                  </a:cubicBezTo>
                  <a:cubicBezTo>
                    <a:pt x="114" y="163"/>
                    <a:pt x="110" y="159"/>
                    <a:pt x="110" y="162"/>
                  </a:cubicBezTo>
                  <a:cubicBezTo>
                    <a:pt x="110" y="167"/>
                    <a:pt x="107" y="165"/>
                    <a:pt x="104" y="163"/>
                  </a:cubicBezTo>
                  <a:cubicBezTo>
                    <a:pt x="102" y="163"/>
                    <a:pt x="100" y="165"/>
                    <a:pt x="100" y="163"/>
                  </a:cubicBezTo>
                  <a:cubicBezTo>
                    <a:pt x="100" y="163"/>
                    <a:pt x="101" y="162"/>
                    <a:pt x="101" y="160"/>
                  </a:cubicBezTo>
                  <a:cubicBezTo>
                    <a:pt x="101" y="157"/>
                    <a:pt x="81" y="148"/>
                    <a:pt x="94" y="158"/>
                  </a:cubicBezTo>
                  <a:cubicBezTo>
                    <a:pt x="99" y="162"/>
                    <a:pt x="99" y="162"/>
                    <a:pt x="99" y="162"/>
                  </a:cubicBezTo>
                  <a:cubicBezTo>
                    <a:pt x="100" y="162"/>
                    <a:pt x="98" y="162"/>
                    <a:pt x="97" y="162"/>
                  </a:cubicBezTo>
                  <a:cubicBezTo>
                    <a:pt x="93" y="160"/>
                    <a:pt x="91" y="157"/>
                    <a:pt x="88" y="154"/>
                  </a:cubicBezTo>
                  <a:cubicBezTo>
                    <a:pt x="84" y="152"/>
                    <a:pt x="86" y="151"/>
                    <a:pt x="85" y="147"/>
                  </a:cubicBezTo>
                  <a:cubicBezTo>
                    <a:pt x="84" y="146"/>
                    <a:pt x="82" y="144"/>
                    <a:pt x="83" y="144"/>
                  </a:cubicBezTo>
                  <a:cubicBezTo>
                    <a:pt x="85" y="144"/>
                    <a:pt x="85" y="144"/>
                    <a:pt x="86" y="146"/>
                  </a:cubicBezTo>
                  <a:cubicBezTo>
                    <a:pt x="88" y="147"/>
                    <a:pt x="86" y="141"/>
                    <a:pt x="86" y="141"/>
                  </a:cubicBezTo>
                  <a:cubicBezTo>
                    <a:pt x="86" y="139"/>
                    <a:pt x="86" y="136"/>
                    <a:pt x="86" y="134"/>
                  </a:cubicBezTo>
                  <a:cubicBezTo>
                    <a:pt x="86" y="131"/>
                    <a:pt x="85" y="132"/>
                    <a:pt x="82" y="132"/>
                  </a:cubicBezTo>
                  <a:cubicBezTo>
                    <a:pt x="82" y="135"/>
                    <a:pt x="83" y="137"/>
                    <a:pt x="83" y="140"/>
                  </a:cubicBezTo>
                  <a:cubicBezTo>
                    <a:pt x="83" y="143"/>
                    <a:pt x="79" y="139"/>
                    <a:pt x="77" y="138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66" y="124"/>
                    <a:pt x="66" y="123"/>
                  </a:cubicBezTo>
                  <a:cubicBezTo>
                    <a:pt x="69" y="123"/>
                    <a:pt x="72" y="126"/>
                    <a:pt x="74" y="128"/>
                  </a:cubicBezTo>
                  <a:cubicBezTo>
                    <a:pt x="74" y="128"/>
                    <a:pt x="78" y="133"/>
                    <a:pt x="77" y="129"/>
                  </a:cubicBezTo>
                  <a:cubicBezTo>
                    <a:pt x="77" y="126"/>
                    <a:pt x="79" y="129"/>
                    <a:pt x="80" y="128"/>
                  </a:cubicBezTo>
                  <a:cubicBezTo>
                    <a:pt x="81" y="128"/>
                    <a:pt x="86" y="130"/>
                    <a:pt x="85" y="128"/>
                  </a:cubicBezTo>
                  <a:cubicBezTo>
                    <a:pt x="84" y="125"/>
                    <a:pt x="82" y="124"/>
                    <a:pt x="78" y="124"/>
                  </a:cubicBezTo>
                  <a:cubicBezTo>
                    <a:pt x="76" y="123"/>
                    <a:pt x="76" y="122"/>
                    <a:pt x="75" y="121"/>
                  </a:cubicBezTo>
                  <a:cubicBezTo>
                    <a:pt x="74" y="119"/>
                    <a:pt x="70" y="120"/>
                    <a:pt x="68" y="120"/>
                  </a:cubicBezTo>
                  <a:cubicBezTo>
                    <a:pt x="64" y="119"/>
                    <a:pt x="68" y="116"/>
                    <a:pt x="67" y="114"/>
                  </a:cubicBezTo>
                  <a:cubicBezTo>
                    <a:pt x="64" y="111"/>
                    <a:pt x="64" y="115"/>
                    <a:pt x="64" y="117"/>
                  </a:cubicBezTo>
                  <a:cubicBezTo>
                    <a:pt x="58" y="112"/>
                    <a:pt x="58" y="112"/>
                    <a:pt x="58" y="112"/>
                  </a:cubicBezTo>
                  <a:cubicBezTo>
                    <a:pt x="56" y="110"/>
                    <a:pt x="52" y="109"/>
                    <a:pt x="49" y="107"/>
                  </a:cubicBezTo>
                  <a:cubicBezTo>
                    <a:pt x="46" y="105"/>
                    <a:pt x="41" y="108"/>
                    <a:pt x="37" y="106"/>
                  </a:cubicBezTo>
                  <a:cubicBezTo>
                    <a:pt x="36" y="105"/>
                    <a:pt x="32" y="103"/>
                    <a:pt x="33" y="103"/>
                  </a:cubicBezTo>
                  <a:cubicBezTo>
                    <a:pt x="33" y="103"/>
                    <a:pt x="37" y="102"/>
                    <a:pt x="37" y="103"/>
                  </a:cubicBezTo>
                  <a:cubicBezTo>
                    <a:pt x="38" y="103"/>
                    <a:pt x="43" y="107"/>
                    <a:pt x="43" y="104"/>
                  </a:cubicBezTo>
                  <a:cubicBezTo>
                    <a:pt x="43" y="102"/>
                    <a:pt x="38" y="101"/>
                    <a:pt x="39" y="98"/>
                  </a:cubicBezTo>
                  <a:cubicBezTo>
                    <a:pt x="41" y="95"/>
                    <a:pt x="39" y="97"/>
                    <a:pt x="36" y="96"/>
                  </a:cubicBezTo>
                  <a:cubicBezTo>
                    <a:pt x="30" y="94"/>
                    <a:pt x="37" y="100"/>
                    <a:pt x="33" y="100"/>
                  </a:cubicBezTo>
                  <a:cubicBezTo>
                    <a:pt x="31" y="100"/>
                    <a:pt x="30" y="99"/>
                    <a:pt x="28" y="99"/>
                  </a:cubicBezTo>
                  <a:cubicBezTo>
                    <a:pt x="27" y="99"/>
                    <a:pt x="25" y="101"/>
                    <a:pt x="25" y="101"/>
                  </a:cubicBezTo>
                  <a:cubicBezTo>
                    <a:pt x="24" y="100"/>
                    <a:pt x="24" y="97"/>
                    <a:pt x="22" y="96"/>
                  </a:cubicBezTo>
                  <a:cubicBezTo>
                    <a:pt x="22" y="95"/>
                    <a:pt x="29" y="92"/>
                    <a:pt x="30" y="92"/>
                  </a:cubicBezTo>
                  <a:cubicBezTo>
                    <a:pt x="33" y="90"/>
                    <a:pt x="36" y="85"/>
                    <a:pt x="36" y="82"/>
                  </a:cubicBezTo>
                  <a:cubicBezTo>
                    <a:pt x="34" y="82"/>
                    <a:pt x="32" y="86"/>
                    <a:pt x="31" y="87"/>
                  </a:cubicBezTo>
                  <a:cubicBezTo>
                    <a:pt x="28" y="89"/>
                    <a:pt x="27" y="88"/>
                    <a:pt x="25" y="92"/>
                  </a:cubicBezTo>
                  <a:cubicBezTo>
                    <a:pt x="19" y="98"/>
                    <a:pt x="17" y="86"/>
                    <a:pt x="15" y="89"/>
                  </a:cubicBezTo>
                  <a:cubicBezTo>
                    <a:pt x="13" y="91"/>
                    <a:pt x="6" y="92"/>
                    <a:pt x="5" y="88"/>
                  </a:cubicBezTo>
                  <a:cubicBezTo>
                    <a:pt x="5" y="88"/>
                    <a:pt x="4" y="82"/>
                    <a:pt x="5" y="85"/>
                  </a:cubicBezTo>
                  <a:cubicBezTo>
                    <a:pt x="6" y="86"/>
                    <a:pt x="9" y="88"/>
                    <a:pt x="10" y="88"/>
                  </a:cubicBezTo>
                  <a:cubicBezTo>
                    <a:pt x="12" y="88"/>
                    <a:pt x="10" y="83"/>
                    <a:pt x="9" y="82"/>
                  </a:cubicBezTo>
                  <a:cubicBezTo>
                    <a:pt x="7" y="80"/>
                    <a:pt x="5" y="83"/>
                    <a:pt x="2" y="80"/>
                  </a:cubicBezTo>
                  <a:cubicBezTo>
                    <a:pt x="0" y="76"/>
                    <a:pt x="5" y="74"/>
                    <a:pt x="4" y="72"/>
                  </a:cubicBezTo>
                  <a:cubicBezTo>
                    <a:pt x="0" y="65"/>
                    <a:pt x="3" y="66"/>
                    <a:pt x="6" y="60"/>
                  </a:cubicBezTo>
                  <a:cubicBezTo>
                    <a:pt x="7" y="58"/>
                    <a:pt x="9" y="54"/>
                    <a:pt x="10" y="52"/>
                  </a:cubicBezTo>
                  <a:cubicBezTo>
                    <a:pt x="10" y="50"/>
                    <a:pt x="10" y="57"/>
                    <a:pt x="12" y="54"/>
                  </a:cubicBezTo>
                  <a:cubicBezTo>
                    <a:pt x="12" y="54"/>
                    <a:pt x="12" y="52"/>
                    <a:pt x="12" y="51"/>
                  </a:cubicBezTo>
                  <a:cubicBezTo>
                    <a:pt x="14" y="49"/>
                    <a:pt x="11" y="51"/>
                    <a:pt x="10" y="50"/>
                  </a:cubicBezTo>
                  <a:cubicBezTo>
                    <a:pt x="16" y="49"/>
                    <a:pt x="13" y="46"/>
                    <a:pt x="15" y="44"/>
                  </a:cubicBezTo>
                  <a:cubicBezTo>
                    <a:pt x="19" y="42"/>
                    <a:pt x="18" y="57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7"/>
                    <a:pt x="25" y="43"/>
                    <a:pt x="28" y="43"/>
                  </a:cubicBezTo>
                  <a:cubicBezTo>
                    <a:pt x="30" y="43"/>
                    <a:pt x="31" y="45"/>
                    <a:pt x="33" y="44"/>
                  </a:cubicBezTo>
                  <a:cubicBezTo>
                    <a:pt x="34" y="43"/>
                    <a:pt x="36" y="42"/>
                    <a:pt x="37" y="41"/>
                  </a:cubicBezTo>
                  <a:cubicBezTo>
                    <a:pt x="38" y="40"/>
                    <a:pt x="39" y="39"/>
                    <a:pt x="37" y="39"/>
                  </a:cubicBezTo>
                  <a:cubicBezTo>
                    <a:pt x="35" y="38"/>
                    <a:pt x="35" y="37"/>
                    <a:pt x="36" y="37"/>
                  </a:cubicBezTo>
                  <a:cubicBezTo>
                    <a:pt x="37" y="36"/>
                    <a:pt x="37" y="35"/>
                    <a:pt x="37" y="34"/>
                  </a:cubicBezTo>
                  <a:cubicBezTo>
                    <a:pt x="39" y="33"/>
                    <a:pt x="39" y="33"/>
                    <a:pt x="40" y="33"/>
                  </a:cubicBezTo>
                  <a:cubicBezTo>
                    <a:pt x="41" y="33"/>
                    <a:pt x="43" y="32"/>
                    <a:pt x="45" y="32"/>
                  </a:cubicBezTo>
                  <a:cubicBezTo>
                    <a:pt x="46" y="32"/>
                    <a:pt x="47" y="32"/>
                    <a:pt x="48" y="30"/>
                  </a:cubicBezTo>
                  <a:cubicBezTo>
                    <a:pt x="49" y="28"/>
                    <a:pt x="46" y="28"/>
                    <a:pt x="50" y="26"/>
                  </a:cubicBezTo>
                  <a:cubicBezTo>
                    <a:pt x="52" y="26"/>
                    <a:pt x="51" y="23"/>
                    <a:pt x="52" y="21"/>
                  </a:cubicBezTo>
                  <a:cubicBezTo>
                    <a:pt x="53" y="18"/>
                    <a:pt x="55" y="19"/>
                    <a:pt x="56" y="18"/>
                  </a:cubicBezTo>
                  <a:cubicBezTo>
                    <a:pt x="57" y="17"/>
                    <a:pt x="54" y="15"/>
                    <a:pt x="56" y="14"/>
                  </a:cubicBezTo>
                  <a:cubicBezTo>
                    <a:pt x="56" y="13"/>
                    <a:pt x="57" y="12"/>
                    <a:pt x="58" y="11"/>
                  </a:cubicBezTo>
                  <a:cubicBezTo>
                    <a:pt x="59" y="11"/>
                    <a:pt x="59" y="9"/>
                    <a:pt x="59" y="8"/>
                  </a:cubicBezTo>
                  <a:cubicBezTo>
                    <a:pt x="61" y="5"/>
                    <a:pt x="61" y="5"/>
                    <a:pt x="61" y="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5125" y="2749"/>
              <a:ext cx="653" cy="698"/>
            </a:xfrm>
            <a:custGeom>
              <a:avLst/>
              <a:gdLst>
                <a:gd name="T0" fmla="*/ 6 w 276"/>
                <a:gd name="T1" fmla="*/ 88 h 295"/>
                <a:gd name="T2" fmla="*/ 2 w 276"/>
                <a:gd name="T3" fmla="*/ 101 h 295"/>
                <a:gd name="T4" fmla="*/ 10 w 276"/>
                <a:gd name="T5" fmla="*/ 122 h 295"/>
                <a:gd name="T6" fmla="*/ 28 w 276"/>
                <a:gd name="T7" fmla="*/ 144 h 295"/>
                <a:gd name="T8" fmla="*/ 39 w 276"/>
                <a:gd name="T9" fmla="*/ 165 h 295"/>
                <a:gd name="T10" fmla="*/ 72 w 276"/>
                <a:gd name="T11" fmla="*/ 180 h 295"/>
                <a:gd name="T12" fmla="*/ 75 w 276"/>
                <a:gd name="T13" fmla="*/ 191 h 295"/>
                <a:gd name="T14" fmla="*/ 77 w 276"/>
                <a:gd name="T15" fmla="*/ 204 h 295"/>
                <a:gd name="T16" fmla="*/ 83 w 276"/>
                <a:gd name="T17" fmla="*/ 217 h 295"/>
                <a:gd name="T18" fmla="*/ 89 w 276"/>
                <a:gd name="T19" fmla="*/ 231 h 295"/>
                <a:gd name="T20" fmla="*/ 101 w 276"/>
                <a:gd name="T21" fmla="*/ 245 h 295"/>
                <a:gd name="T22" fmla="*/ 106 w 276"/>
                <a:gd name="T23" fmla="*/ 251 h 295"/>
                <a:gd name="T24" fmla="*/ 126 w 276"/>
                <a:gd name="T25" fmla="*/ 256 h 295"/>
                <a:gd name="T26" fmla="*/ 134 w 276"/>
                <a:gd name="T27" fmla="*/ 268 h 295"/>
                <a:gd name="T28" fmla="*/ 125 w 276"/>
                <a:gd name="T29" fmla="*/ 274 h 295"/>
                <a:gd name="T30" fmla="*/ 142 w 276"/>
                <a:gd name="T31" fmla="*/ 276 h 295"/>
                <a:gd name="T32" fmla="*/ 159 w 276"/>
                <a:gd name="T33" fmla="*/ 294 h 295"/>
                <a:gd name="T34" fmla="*/ 169 w 276"/>
                <a:gd name="T35" fmla="*/ 289 h 295"/>
                <a:gd name="T36" fmla="*/ 171 w 276"/>
                <a:gd name="T37" fmla="*/ 278 h 295"/>
                <a:gd name="T38" fmla="*/ 182 w 276"/>
                <a:gd name="T39" fmla="*/ 268 h 295"/>
                <a:gd name="T40" fmla="*/ 178 w 276"/>
                <a:gd name="T41" fmla="*/ 257 h 295"/>
                <a:gd name="T42" fmla="*/ 181 w 276"/>
                <a:gd name="T43" fmla="*/ 231 h 295"/>
                <a:gd name="T44" fmla="*/ 199 w 276"/>
                <a:gd name="T45" fmla="*/ 210 h 295"/>
                <a:gd name="T46" fmla="*/ 198 w 276"/>
                <a:gd name="T47" fmla="*/ 201 h 295"/>
                <a:gd name="T48" fmla="*/ 198 w 276"/>
                <a:gd name="T49" fmla="*/ 185 h 295"/>
                <a:gd name="T50" fmla="*/ 213 w 276"/>
                <a:gd name="T51" fmla="*/ 173 h 295"/>
                <a:gd name="T52" fmla="*/ 239 w 276"/>
                <a:gd name="T53" fmla="*/ 161 h 295"/>
                <a:gd name="T54" fmla="*/ 254 w 276"/>
                <a:gd name="T55" fmla="*/ 162 h 295"/>
                <a:gd name="T56" fmla="*/ 269 w 276"/>
                <a:gd name="T57" fmla="*/ 162 h 295"/>
                <a:gd name="T58" fmla="*/ 276 w 276"/>
                <a:gd name="T59" fmla="*/ 150 h 295"/>
                <a:gd name="T60" fmla="*/ 272 w 276"/>
                <a:gd name="T61" fmla="*/ 136 h 295"/>
                <a:gd name="T62" fmla="*/ 266 w 276"/>
                <a:gd name="T63" fmla="*/ 120 h 295"/>
                <a:gd name="T64" fmla="*/ 260 w 276"/>
                <a:gd name="T65" fmla="*/ 127 h 295"/>
                <a:gd name="T66" fmla="*/ 248 w 276"/>
                <a:gd name="T67" fmla="*/ 137 h 295"/>
                <a:gd name="T68" fmla="*/ 233 w 276"/>
                <a:gd name="T69" fmla="*/ 126 h 295"/>
                <a:gd name="T70" fmla="*/ 222 w 276"/>
                <a:gd name="T71" fmla="*/ 112 h 295"/>
                <a:gd name="T72" fmla="*/ 222 w 276"/>
                <a:gd name="T73" fmla="*/ 93 h 295"/>
                <a:gd name="T74" fmla="*/ 225 w 276"/>
                <a:gd name="T75" fmla="*/ 67 h 295"/>
                <a:gd name="T76" fmla="*/ 225 w 276"/>
                <a:gd name="T77" fmla="*/ 30 h 295"/>
                <a:gd name="T78" fmla="*/ 211 w 276"/>
                <a:gd name="T79" fmla="*/ 16 h 295"/>
                <a:gd name="T80" fmla="*/ 192 w 276"/>
                <a:gd name="T81" fmla="*/ 9 h 295"/>
                <a:gd name="T82" fmla="*/ 170 w 276"/>
                <a:gd name="T83" fmla="*/ 6 h 295"/>
                <a:gd name="T84" fmla="*/ 153 w 276"/>
                <a:gd name="T85" fmla="*/ 36 h 295"/>
                <a:gd name="T86" fmla="*/ 123 w 276"/>
                <a:gd name="T87" fmla="*/ 24 h 295"/>
                <a:gd name="T88" fmla="*/ 105 w 276"/>
                <a:gd name="T89" fmla="*/ 24 h 295"/>
                <a:gd name="T90" fmla="*/ 92 w 276"/>
                <a:gd name="T91" fmla="*/ 19 h 295"/>
                <a:gd name="T92" fmla="*/ 81 w 276"/>
                <a:gd name="T93" fmla="*/ 11 h 295"/>
                <a:gd name="T94" fmla="*/ 61 w 276"/>
                <a:gd name="T95" fmla="*/ 13 h 295"/>
                <a:gd name="T96" fmla="*/ 55 w 276"/>
                <a:gd name="T97" fmla="*/ 34 h 295"/>
                <a:gd name="T98" fmla="*/ 46 w 276"/>
                <a:gd name="T99" fmla="*/ 47 h 295"/>
                <a:gd name="T100" fmla="*/ 44 w 276"/>
                <a:gd name="T101" fmla="*/ 61 h 295"/>
                <a:gd name="T102" fmla="*/ 40 w 276"/>
                <a:gd name="T103" fmla="*/ 80 h 295"/>
                <a:gd name="T104" fmla="*/ 29 w 276"/>
                <a:gd name="T105" fmla="*/ 86 h 295"/>
                <a:gd name="T106" fmla="*/ 15 w 276"/>
                <a:gd name="T107" fmla="*/ 81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6" h="295">
                  <a:moveTo>
                    <a:pt x="15" y="81"/>
                  </a:moveTo>
                  <a:cubicBezTo>
                    <a:pt x="15" y="85"/>
                    <a:pt x="15" y="84"/>
                    <a:pt x="11" y="85"/>
                  </a:cubicBezTo>
                  <a:cubicBezTo>
                    <a:pt x="9" y="85"/>
                    <a:pt x="8" y="87"/>
                    <a:pt x="6" y="88"/>
                  </a:cubicBezTo>
                  <a:cubicBezTo>
                    <a:pt x="5" y="89"/>
                    <a:pt x="1" y="89"/>
                    <a:pt x="3" y="90"/>
                  </a:cubicBezTo>
                  <a:cubicBezTo>
                    <a:pt x="7" y="93"/>
                    <a:pt x="5" y="93"/>
                    <a:pt x="2" y="96"/>
                  </a:cubicBezTo>
                  <a:cubicBezTo>
                    <a:pt x="1" y="97"/>
                    <a:pt x="4" y="99"/>
                    <a:pt x="2" y="101"/>
                  </a:cubicBezTo>
                  <a:cubicBezTo>
                    <a:pt x="0" y="104"/>
                    <a:pt x="2" y="105"/>
                    <a:pt x="5" y="107"/>
                  </a:cubicBezTo>
                  <a:cubicBezTo>
                    <a:pt x="7" y="108"/>
                    <a:pt x="7" y="116"/>
                    <a:pt x="6" y="118"/>
                  </a:cubicBezTo>
                  <a:cubicBezTo>
                    <a:pt x="6" y="123"/>
                    <a:pt x="9" y="119"/>
                    <a:pt x="10" y="122"/>
                  </a:cubicBezTo>
                  <a:cubicBezTo>
                    <a:pt x="11" y="128"/>
                    <a:pt x="16" y="127"/>
                    <a:pt x="16" y="132"/>
                  </a:cubicBezTo>
                  <a:cubicBezTo>
                    <a:pt x="17" y="137"/>
                    <a:pt x="21" y="132"/>
                    <a:pt x="23" y="137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31" y="148"/>
                    <a:pt x="33" y="150"/>
                    <a:pt x="34" y="155"/>
                  </a:cubicBezTo>
                  <a:cubicBezTo>
                    <a:pt x="35" y="157"/>
                    <a:pt x="35" y="158"/>
                    <a:pt x="37" y="160"/>
                  </a:cubicBezTo>
                  <a:cubicBezTo>
                    <a:pt x="39" y="162"/>
                    <a:pt x="38" y="163"/>
                    <a:pt x="39" y="165"/>
                  </a:cubicBezTo>
                  <a:cubicBezTo>
                    <a:pt x="40" y="167"/>
                    <a:pt x="41" y="169"/>
                    <a:pt x="41" y="171"/>
                  </a:cubicBezTo>
                  <a:cubicBezTo>
                    <a:pt x="50" y="173"/>
                    <a:pt x="53" y="159"/>
                    <a:pt x="63" y="167"/>
                  </a:cubicBezTo>
                  <a:cubicBezTo>
                    <a:pt x="66" y="170"/>
                    <a:pt x="72" y="176"/>
                    <a:pt x="72" y="180"/>
                  </a:cubicBezTo>
                  <a:cubicBezTo>
                    <a:pt x="72" y="182"/>
                    <a:pt x="72" y="183"/>
                    <a:pt x="73" y="185"/>
                  </a:cubicBezTo>
                  <a:cubicBezTo>
                    <a:pt x="73" y="186"/>
                    <a:pt x="76" y="188"/>
                    <a:pt x="76" y="188"/>
                  </a:cubicBezTo>
                  <a:cubicBezTo>
                    <a:pt x="78" y="190"/>
                    <a:pt x="76" y="190"/>
                    <a:pt x="75" y="191"/>
                  </a:cubicBezTo>
                  <a:cubicBezTo>
                    <a:pt x="74" y="194"/>
                    <a:pt x="81" y="192"/>
                    <a:pt x="80" y="194"/>
                  </a:cubicBezTo>
                  <a:cubicBezTo>
                    <a:pt x="79" y="197"/>
                    <a:pt x="76" y="192"/>
                    <a:pt x="74" y="198"/>
                  </a:cubicBezTo>
                  <a:cubicBezTo>
                    <a:pt x="73" y="201"/>
                    <a:pt x="76" y="201"/>
                    <a:pt x="77" y="204"/>
                  </a:cubicBezTo>
                  <a:cubicBezTo>
                    <a:pt x="78" y="206"/>
                    <a:pt x="77" y="209"/>
                    <a:pt x="77" y="212"/>
                  </a:cubicBezTo>
                  <a:cubicBezTo>
                    <a:pt x="77" y="218"/>
                    <a:pt x="77" y="215"/>
                    <a:pt x="80" y="214"/>
                  </a:cubicBezTo>
                  <a:cubicBezTo>
                    <a:pt x="82" y="213"/>
                    <a:pt x="83" y="216"/>
                    <a:pt x="83" y="217"/>
                  </a:cubicBezTo>
                  <a:cubicBezTo>
                    <a:pt x="85" y="219"/>
                    <a:pt x="85" y="219"/>
                    <a:pt x="86" y="222"/>
                  </a:cubicBezTo>
                  <a:cubicBezTo>
                    <a:pt x="86" y="224"/>
                    <a:pt x="88" y="225"/>
                    <a:pt x="89" y="227"/>
                  </a:cubicBezTo>
                  <a:cubicBezTo>
                    <a:pt x="89" y="228"/>
                    <a:pt x="89" y="230"/>
                    <a:pt x="89" y="231"/>
                  </a:cubicBezTo>
                  <a:cubicBezTo>
                    <a:pt x="89" y="234"/>
                    <a:pt x="93" y="233"/>
                    <a:pt x="92" y="237"/>
                  </a:cubicBezTo>
                  <a:cubicBezTo>
                    <a:pt x="92" y="238"/>
                    <a:pt x="91" y="242"/>
                    <a:pt x="92" y="242"/>
                  </a:cubicBezTo>
                  <a:cubicBezTo>
                    <a:pt x="97" y="245"/>
                    <a:pt x="96" y="245"/>
                    <a:pt x="101" y="245"/>
                  </a:cubicBezTo>
                  <a:cubicBezTo>
                    <a:pt x="104" y="245"/>
                    <a:pt x="107" y="244"/>
                    <a:pt x="107" y="248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9" y="252"/>
                    <a:pt x="108" y="254"/>
                    <a:pt x="110" y="255"/>
                  </a:cubicBezTo>
                  <a:cubicBezTo>
                    <a:pt x="111" y="256"/>
                    <a:pt x="114" y="256"/>
                    <a:pt x="116" y="256"/>
                  </a:cubicBezTo>
                  <a:cubicBezTo>
                    <a:pt x="119" y="256"/>
                    <a:pt x="123" y="256"/>
                    <a:pt x="126" y="256"/>
                  </a:cubicBezTo>
                  <a:cubicBezTo>
                    <a:pt x="127" y="257"/>
                    <a:pt x="132" y="258"/>
                    <a:pt x="130" y="260"/>
                  </a:cubicBezTo>
                  <a:cubicBezTo>
                    <a:pt x="130" y="264"/>
                    <a:pt x="131" y="263"/>
                    <a:pt x="133" y="263"/>
                  </a:cubicBezTo>
                  <a:cubicBezTo>
                    <a:pt x="133" y="265"/>
                    <a:pt x="133" y="266"/>
                    <a:pt x="134" y="268"/>
                  </a:cubicBezTo>
                  <a:cubicBezTo>
                    <a:pt x="135" y="271"/>
                    <a:pt x="133" y="269"/>
                    <a:pt x="131" y="270"/>
                  </a:cubicBezTo>
                  <a:cubicBezTo>
                    <a:pt x="130" y="270"/>
                    <a:pt x="129" y="271"/>
                    <a:pt x="128" y="272"/>
                  </a:cubicBezTo>
                  <a:cubicBezTo>
                    <a:pt x="127" y="273"/>
                    <a:pt x="126" y="273"/>
                    <a:pt x="125" y="274"/>
                  </a:cubicBezTo>
                  <a:cubicBezTo>
                    <a:pt x="124" y="275"/>
                    <a:pt x="129" y="276"/>
                    <a:pt x="130" y="278"/>
                  </a:cubicBezTo>
                  <a:cubicBezTo>
                    <a:pt x="132" y="281"/>
                    <a:pt x="131" y="285"/>
                    <a:pt x="135" y="281"/>
                  </a:cubicBezTo>
                  <a:cubicBezTo>
                    <a:pt x="136" y="279"/>
                    <a:pt x="139" y="273"/>
                    <a:pt x="142" y="276"/>
                  </a:cubicBezTo>
                  <a:cubicBezTo>
                    <a:pt x="141" y="281"/>
                    <a:pt x="145" y="279"/>
                    <a:pt x="148" y="281"/>
                  </a:cubicBezTo>
                  <a:cubicBezTo>
                    <a:pt x="151" y="282"/>
                    <a:pt x="148" y="285"/>
                    <a:pt x="151" y="287"/>
                  </a:cubicBezTo>
                  <a:cubicBezTo>
                    <a:pt x="153" y="287"/>
                    <a:pt x="156" y="295"/>
                    <a:pt x="159" y="294"/>
                  </a:cubicBezTo>
                  <a:cubicBezTo>
                    <a:pt x="162" y="293"/>
                    <a:pt x="161" y="292"/>
                    <a:pt x="164" y="293"/>
                  </a:cubicBezTo>
                  <a:cubicBezTo>
                    <a:pt x="167" y="293"/>
                    <a:pt x="167" y="290"/>
                    <a:pt x="169" y="289"/>
                  </a:cubicBezTo>
                  <a:cubicBezTo>
                    <a:pt x="169" y="289"/>
                    <a:pt x="169" y="289"/>
                    <a:pt x="169" y="289"/>
                  </a:cubicBezTo>
                  <a:cubicBezTo>
                    <a:pt x="171" y="286"/>
                    <a:pt x="169" y="285"/>
                    <a:pt x="169" y="283"/>
                  </a:cubicBezTo>
                  <a:cubicBezTo>
                    <a:pt x="170" y="283"/>
                    <a:pt x="172" y="281"/>
                    <a:pt x="172" y="280"/>
                  </a:cubicBezTo>
                  <a:cubicBezTo>
                    <a:pt x="173" y="279"/>
                    <a:pt x="172" y="278"/>
                    <a:pt x="171" y="278"/>
                  </a:cubicBezTo>
                  <a:cubicBezTo>
                    <a:pt x="171" y="276"/>
                    <a:pt x="172" y="275"/>
                    <a:pt x="173" y="273"/>
                  </a:cubicBezTo>
                  <a:cubicBezTo>
                    <a:pt x="173" y="272"/>
                    <a:pt x="173" y="270"/>
                    <a:pt x="173" y="269"/>
                  </a:cubicBezTo>
                  <a:cubicBezTo>
                    <a:pt x="175" y="268"/>
                    <a:pt x="180" y="268"/>
                    <a:pt x="182" y="268"/>
                  </a:cubicBezTo>
                  <a:cubicBezTo>
                    <a:pt x="184" y="267"/>
                    <a:pt x="182" y="267"/>
                    <a:pt x="181" y="266"/>
                  </a:cubicBezTo>
                  <a:cubicBezTo>
                    <a:pt x="180" y="264"/>
                    <a:pt x="182" y="261"/>
                    <a:pt x="181" y="259"/>
                  </a:cubicBezTo>
                  <a:cubicBezTo>
                    <a:pt x="180" y="258"/>
                    <a:pt x="179" y="259"/>
                    <a:pt x="178" y="257"/>
                  </a:cubicBezTo>
                  <a:cubicBezTo>
                    <a:pt x="177" y="254"/>
                    <a:pt x="178" y="251"/>
                    <a:pt x="178" y="248"/>
                  </a:cubicBezTo>
                  <a:cubicBezTo>
                    <a:pt x="177" y="244"/>
                    <a:pt x="180" y="243"/>
                    <a:pt x="180" y="239"/>
                  </a:cubicBezTo>
                  <a:cubicBezTo>
                    <a:pt x="181" y="237"/>
                    <a:pt x="180" y="234"/>
                    <a:pt x="181" y="231"/>
                  </a:cubicBezTo>
                  <a:cubicBezTo>
                    <a:pt x="182" y="228"/>
                    <a:pt x="185" y="222"/>
                    <a:pt x="188" y="221"/>
                  </a:cubicBezTo>
                  <a:cubicBezTo>
                    <a:pt x="191" y="219"/>
                    <a:pt x="191" y="216"/>
                    <a:pt x="195" y="214"/>
                  </a:cubicBezTo>
                  <a:cubicBezTo>
                    <a:pt x="197" y="213"/>
                    <a:pt x="200" y="212"/>
                    <a:pt x="199" y="210"/>
                  </a:cubicBezTo>
                  <a:cubicBezTo>
                    <a:pt x="198" y="209"/>
                    <a:pt x="196" y="210"/>
                    <a:pt x="196" y="208"/>
                  </a:cubicBezTo>
                  <a:cubicBezTo>
                    <a:pt x="197" y="205"/>
                    <a:pt x="197" y="205"/>
                    <a:pt x="197" y="205"/>
                  </a:cubicBezTo>
                  <a:cubicBezTo>
                    <a:pt x="197" y="203"/>
                    <a:pt x="200" y="203"/>
                    <a:pt x="198" y="201"/>
                  </a:cubicBezTo>
                  <a:cubicBezTo>
                    <a:pt x="195" y="199"/>
                    <a:pt x="197" y="197"/>
                    <a:pt x="197" y="194"/>
                  </a:cubicBezTo>
                  <a:cubicBezTo>
                    <a:pt x="199" y="191"/>
                    <a:pt x="194" y="189"/>
                    <a:pt x="194" y="186"/>
                  </a:cubicBezTo>
                  <a:cubicBezTo>
                    <a:pt x="194" y="185"/>
                    <a:pt x="197" y="185"/>
                    <a:pt x="198" y="185"/>
                  </a:cubicBezTo>
                  <a:cubicBezTo>
                    <a:pt x="201" y="185"/>
                    <a:pt x="203" y="181"/>
                    <a:pt x="206" y="180"/>
                  </a:cubicBezTo>
                  <a:cubicBezTo>
                    <a:pt x="208" y="179"/>
                    <a:pt x="206" y="183"/>
                    <a:pt x="211" y="179"/>
                  </a:cubicBezTo>
                  <a:cubicBezTo>
                    <a:pt x="213" y="177"/>
                    <a:pt x="214" y="175"/>
                    <a:pt x="213" y="173"/>
                  </a:cubicBezTo>
                  <a:cubicBezTo>
                    <a:pt x="212" y="171"/>
                    <a:pt x="218" y="169"/>
                    <a:pt x="220" y="166"/>
                  </a:cubicBezTo>
                  <a:cubicBezTo>
                    <a:pt x="222" y="162"/>
                    <a:pt x="220" y="162"/>
                    <a:pt x="225" y="162"/>
                  </a:cubicBezTo>
                  <a:cubicBezTo>
                    <a:pt x="239" y="161"/>
                    <a:pt x="239" y="161"/>
                    <a:pt x="239" y="161"/>
                  </a:cubicBezTo>
                  <a:cubicBezTo>
                    <a:pt x="242" y="161"/>
                    <a:pt x="242" y="158"/>
                    <a:pt x="244" y="160"/>
                  </a:cubicBezTo>
                  <a:cubicBezTo>
                    <a:pt x="246" y="162"/>
                    <a:pt x="248" y="160"/>
                    <a:pt x="251" y="160"/>
                  </a:cubicBezTo>
                  <a:cubicBezTo>
                    <a:pt x="254" y="161"/>
                    <a:pt x="252" y="160"/>
                    <a:pt x="254" y="162"/>
                  </a:cubicBezTo>
                  <a:cubicBezTo>
                    <a:pt x="254" y="164"/>
                    <a:pt x="255" y="162"/>
                    <a:pt x="257" y="162"/>
                  </a:cubicBezTo>
                  <a:cubicBezTo>
                    <a:pt x="259" y="162"/>
                    <a:pt x="260" y="165"/>
                    <a:pt x="262" y="164"/>
                  </a:cubicBezTo>
                  <a:cubicBezTo>
                    <a:pt x="269" y="162"/>
                    <a:pt x="269" y="162"/>
                    <a:pt x="269" y="162"/>
                  </a:cubicBezTo>
                  <a:cubicBezTo>
                    <a:pt x="270" y="162"/>
                    <a:pt x="272" y="162"/>
                    <a:pt x="274" y="162"/>
                  </a:cubicBezTo>
                  <a:cubicBezTo>
                    <a:pt x="276" y="162"/>
                    <a:pt x="275" y="158"/>
                    <a:pt x="275" y="156"/>
                  </a:cubicBezTo>
                  <a:cubicBezTo>
                    <a:pt x="275" y="155"/>
                    <a:pt x="276" y="152"/>
                    <a:pt x="276" y="150"/>
                  </a:cubicBezTo>
                  <a:cubicBezTo>
                    <a:pt x="272" y="149"/>
                    <a:pt x="270" y="147"/>
                    <a:pt x="270" y="143"/>
                  </a:cubicBezTo>
                  <a:cubicBezTo>
                    <a:pt x="272" y="142"/>
                    <a:pt x="273" y="141"/>
                    <a:pt x="274" y="141"/>
                  </a:cubicBezTo>
                  <a:cubicBezTo>
                    <a:pt x="275" y="140"/>
                    <a:pt x="272" y="137"/>
                    <a:pt x="272" y="136"/>
                  </a:cubicBezTo>
                  <a:cubicBezTo>
                    <a:pt x="271" y="134"/>
                    <a:pt x="273" y="131"/>
                    <a:pt x="270" y="130"/>
                  </a:cubicBezTo>
                  <a:cubicBezTo>
                    <a:pt x="267" y="129"/>
                    <a:pt x="266" y="128"/>
                    <a:pt x="265" y="124"/>
                  </a:cubicBezTo>
                  <a:cubicBezTo>
                    <a:pt x="266" y="120"/>
                    <a:pt x="266" y="120"/>
                    <a:pt x="266" y="120"/>
                  </a:cubicBezTo>
                  <a:cubicBezTo>
                    <a:pt x="266" y="120"/>
                    <a:pt x="266" y="120"/>
                    <a:pt x="266" y="120"/>
                  </a:cubicBezTo>
                  <a:cubicBezTo>
                    <a:pt x="263" y="119"/>
                    <a:pt x="263" y="122"/>
                    <a:pt x="260" y="122"/>
                  </a:cubicBezTo>
                  <a:cubicBezTo>
                    <a:pt x="257" y="120"/>
                    <a:pt x="260" y="126"/>
                    <a:pt x="260" y="127"/>
                  </a:cubicBezTo>
                  <a:cubicBezTo>
                    <a:pt x="259" y="128"/>
                    <a:pt x="259" y="129"/>
                    <a:pt x="258" y="131"/>
                  </a:cubicBezTo>
                  <a:cubicBezTo>
                    <a:pt x="258" y="134"/>
                    <a:pt x="255" y="134"/>
                    <a:pt x="255" y="138"/>
                  </a:cubicBezTo>
                  <a:cubicBezTo>
                    <a:pt x="255" y="143"/>
                    <a:pt x="250" y="139"/>
                    <a:pt x="248" y="137"/>
                  </a:cubicBezTo>
                  <a:cubicBezTo>
                    <a:pt x="244" y="134"/>
                    <a:pt x="238" y="143"/>
                    <a:pt x="238" y="132"/>
                  </a:cubicBezTo>
                  <a:cubicBezTo>
                    <a:pt x="238" y="131"/>
                    <a:pt x="238" y="129"/>
                    <a:pt x="238" y="128"/>
                  </a:cubicBezTo>
                  <a:cubicBezTo>
                    <a:pt x="238" y="126"/>
                    <a:pt x="234" y="131"/>
                    <a:pt x="233" y="126"/>
                  </a:cubicBezTo>
                  <a:cubicBezTo>
                    <a:pt x="232" y="125"/>
                    <a:pt x="230" y="123"/>
                    <a:pt x="230" y="123"/>
                  </a:cubicBezTo>
                  <a:cubicBezTo>
                    <a:pt x="230" y="121"/>
                    <a:pt x="230" y="120"/>
                    <a:pt x="229" y="119"/>
                  </a:cubicBezTo>
                  <a:cubicBezTo>
                    <a:pt x="225" y="117"/>
                    <a:pt x="224" y="117"/>
                    <a:pt x="222" y="112"/>
                  </a:cubicBezTo>
                  <a:cubicBezTo>
                    <a:pt x="221" y="110"/>
                    <a:pt x="219" y="109"/>
                    <a:pt x="217" y="108"/>
                  </a:cubicBezTo>
                  <a:cubicBezTo>
                    <a:pt x="215" y="107"/>
                    <a:pt x="217" y="102"/>
                    <a:pt x="218" y="101"/>
                  </a:cubicBezTo>
                  <a:cubicBezTo>
                    <a:pt x="220" y="97"/>
                    <a:pt x="226" y="98"/>
                    <a:pt x="222" y="93"/>
                  </a:cubicBezTo>
                  <a:cubicBezTo>
                    <a:pt x="220" y="92"/>
                    <a:pt x="218" y="90"/>
                    <a:pt x="217" y="87"/>
                  </a:cubicBezTo>
                  <a:cubicBezTo>
                    <a:pt x="216" y="86"/>
                    <a:pt x="221" y="84"/>
                    <a:pt x="222" y="83"/>
                  </a:cubicBezTo>
                  <a:cubicBezTo>
                    <a:pt x="228" y="80"/>
                    <a:pt x="227" y="72"/>
                    <a:pt x="225" y="67"/>
                  </a:cubicBezTo>
                  <a:cubicBezTo>
                    <a:pt x="224" y="63"/>
                    <a:pt x="225" y="54"/>
                    <a:pt x="226" y="50"/>
                  </a:cubicBezTo>
                  <a:cubicBezTo>
                    <a:pt x="226" y="46"/>
                    <a:pt x="230" y="43"/>
                    <a:pt x="229" y="39"/>
                  </a:cubicBezTo>
                  <a:cubicBezTo>
                    <a:pt x="229" y="36"/>
                    <a:pt x="227" y="33"/>
                    <a:pt x="225" y="30"/>
                  </a:cubicBezTo>
                  <a:cubicBezTo>
                    <a:pt x="223" y="27"/>
                    <a:pt x="224" y="24"/>
                    <a:pt x="224" y="21"/>
                  </a:cubicBezTo>
                  <a:cubicBezTo>
                    <a:pt x="224" y="19"/>
                    <a:pt x="220" y="20"/>
                    <a:pt x="219" y="19"/>
                  </a:cubicBezTo>
                  <a:cubicBezTo>
                    <a:pt x="216" y="19"/>
                    <a:pt x="213" y="19"/>
                    <a:pt x="211" y="16"/>
                  </a:cubicBezTo>
                  <a:cubicBezTo>
                    <a:pt x="211" y="14"/>
                    <a:pt x="208" y="12"/>
                    <a:pt x="205" y="11"/>
                  </a:cubicBezTo>
                  <a:cubicBezTo>
                    <a:pt x="205" y="11"/>
                    <a:pt x="205" y="11"/>
                    <a:pt x="205" y="11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89" y="9"/>
                    <a:pt x="183" y="9"/>
                    <a:pt x="180" y="9"/>
                  </a:cubicBezTo>
                  <a:cubicBezTo>
                    <a:pt x="178" y="9"/>
                    <a:pt x="173" y="8"/>
                    <a:pt x="173" y="6"/>
                  </a:cubicBezTo>
                  <a:cubicBezTo>
                    <a:pt x="173" y="2"/>
                    <a:pt x="172" y="4"/>
                    <a:pt x="170" y="6"/>
                  </a:cubicBezTo>
                  <a:cubicBezTo>
                    <a:pt x="166" y="8"/>
                    <a:pt x="173" y="13"/>
                    <a:pt x="165" y="18"/>
                  </a:cubicBezTo>
                  <a:cubicBezTo>
                    <a:pt x="162" y="19"/>
                    <a:pt x="156" y="27"/>
                    <a:pt x="159" y="30"/>
                  </a:cubicBezTo>
                  <a:cubicBezTo>
                    <a:pt x="160" y="33"/>
                    <a:pt x="154" y="36"/>
                    <a:pt x="153" y="36"/>
                  </a:cubicBezTo>
                  <a:cubicBezTo>
                    <a:pt x="150" y="35"/>
                    <a:pt x="147" y="30"/>
                    <a:pt x="145" y="27"/>
                  </a:cubicBezTo>
                  <a:cubicBezTo>
                    <a:pt x="144" y="25"/>
                    <a:pt x="140" y="27"/>
                    <a:pt x="138" y="25"/>
                  </a:cubicBezTo>
                  <a:cubicBezTo>
                    <a:pt x="133" y="23"/>
                    <a:pt x="125" y="39"/>
                    <a:pt x="123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0" y="24"/>
                    <a:pt x="114" y="30"/>
                    <a:pt x="112" y="29"/>
                  </a:cubicBezTo>
                  <a:cubicBezTo>
                    <a:pt x="109" y="27"/>
                    <a:pt x="110" y="21"/>
                    <a:pt x="105" y="24"/>
                  </a:cubicBezTo>
                  <a:cubicBezTo>
                    <a:pt x="102" y="26"/>
                    <a:pt x="102" y="24"/>
                    <a:pt x="99" y="22"/>
                  </a:cubicBezTo>
                  <a:cubicBezTo>
                    <a:pt x="95" y="21"/>
                    <a:pt x="97" y="19"/>
                    <a:pt x="96" y="16"/>
                  </a:cubicBezTo>
                  <a:cubicBezTo>
                    <a:pt x="94" y="13"/>
                    <a:pt x="93" y="19"/>
                    <a:pt x="92" y="19"/>
                  </a:cubicBezTo>
                  <a:cubicBezTo>
                    <a:pt x="89" y="19"/>
                    <a:pt x="89" y="16"/>
                    <a:pt x="88" y="15"/>
                  </a:cubicBezTo>
                  <a:cubicBezTo>
                    <a:pt x="86" y="10"/>
                    <a:pt x="86" y="15"/>
                    <a:pt x="84" y="15"/>
                  </a:cubicBezTo>
                  <a:cubicBezTo>
                    <a:pt x="82" y="14"/>
                    <a:pt x="82" y="12"/>
                    <a:pt x="81" y="11"/>
                  </a:cubicBezTo>
                  <a:cubicBezTo>
                    <a:pt x="80" y="9"/>
                    <a:pt x="79" y="9"/>
                    <a:pt x="77" y="9"/>
                  </a:cubicBezTo>
                  <a:cubicBezTo>
                    <a:pt x="72" y="9"/>
                    <a:pt x="69" y="0"/>
                    <a:pt x="67" y="10"/>
                  </a:cubicBezTo>
                  <a:cubicBezTo>
                    <a:pt x="66" y="15"/>
                    <a:pt x="64" y="12"/>
                    <a:pt x="61" y="13"/>
                  </a:cubicBezTo>
                  <a:cubicBezTo>
                    <a:pt x="58" y="17"/>
                    <a:pt x="60" y="18"/>
                    <a:pt x="58" y="22"/>
                  </a:cubicBezTo>
                  <a:cubicBezTo>
                    <a:pt x="58" y="24"/>
                    <a:pt x="54" y="24"/>
                    <a:pt x="57" y="26"/>
                  </a:cubicBezTo>
                  <a:cubicBezTo>
                    <a:pt x="61" y="29"/>
                    <a:pt x="52" y="31"/>
                    <a:pt x="55" y="34"/>
                  </a:cubicBezTo>
                  <a:cubicBezTo>
                    <a:pt x="58" y="37"/>
                    <a:pt x="52" y="37"/>
                    <a:pt x="51" y="38"/>
                  </a:cubicBezTo>
                  <a:cubicBezTo>
                    <a:pt x="51" y="39"/>
                    <a:pt x="50" y="42"/>
                    <a:pt x="49" y="43"/>
                  </a:cubicBezTo>
                  <a:cubicBezTo>
                    <a:pt x="49" y="45"/>
                    <a:pt x="46" y="45"/>
                    <a:pt x="46" y="47"/>
                  </a:cubicBezTo>
                  <a:cubicBezTo>
                    <a:pt x="47" y="49"/>
                    <a:pt x="49" y="50"/>
                    <a:pt x="46" y="51"/>
                  </a:cubicBezTo>
                  <a:cubicBezTo>
                    <a:pt x="45" y="52"/>
                    <a:pt x="48" y="53"/>
                    <a:pt x="45" y="56"/>
                  </a:cubicBezTo>
                  <a:cubicBezTo>
                    <a:pt x="45" y="57"/>
                    <a:pt x="46" y="60"/>
                    <a:pt x="44" y="61"/>
                  </a:cubicBezTo>
                  <a:cubicBezTo>
                    <a:pt x="43" y="62"/>
                    <a:pt x="40" y="62"/>
                    <a:pt x="39" y="63"/>
                  </a:cubicBezTo>
                  <a:cubicBezTo>
                    <a:pt x="38" y="66"/>
                    <a:pt x="40" y="71"/>
                    <a:pt x="39" y="75"/>
                  </a:cubicBezTo>
                  <a:cubicBezTo>
                    <a:pt x="38" y="78"/>
                    <a:pt x="38" y="78"/>
                    <a:pt x="40" y="80"/>
                  </a:cubicBezTo>
                  <a:cubicBezTo>
                    <a:pt x="39" y="81"/>
                    <a:pt x="37" y="82"/>
                    <a:pt x="36" y="84"/>
                  </a:cubicBezTo>
                  <a:cubicBezTo>
                    <a:pt x="35" y="85"/>
                    <a:pt x="35" y="89"/>
                    <a:pt x="33" y="86"/>
                  </a:cubicBezTo>
                  <a:cubicBezTo>
                    <a:pt x="32" y="85"/>
                    <a:pt x="31" y="86"/>
                    <a:pt x="29" y="86"/>
                  </a:cubicBezTo>
                  <a:cubicBezTo>
                    <a:pt x="27" y="86"/>
                    <a:pt x="24" y="87"/>
                    <a:pt x="23" y="87"/>
                  </a:cubicBezTo>
                  <a:cubicBezTo>
                    <a:pt x="20" y="87"/>
                    <a:pt x="21" y="83"/>
                    <a:pt x="20" y="81"/>
                  </a:cubicBezTo>
                  <a:cubicBezTo>
                    <a:pt x="15" y="81"/>
                    <a:pt x="15" y="81"/>
                    <a:pt x="15" y="8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5520" y="3021"/>
              <a:ext cx="499" cy="620"/>
            </a:xfrm>
            <a:custGeom>
              <a:avLst/>
              <a:gdLst>
                <a:gd name="T0" fmla="*/ 2 w 211"/>
                <a:gd name="T1" fmla="*/ 161 h 262"/>
                <a:gd name="T2" fmla="*/ 13 w 211"/>
                <a:gd name="T3" fmla="*/ 150 h 262"/>
                <a:gd name="T4" fmla="*/ 11 w 211"/>
                <a:gd name="T5" fmla="*/ 123 h 262"/>
                <a:gd name="T6" fmla="*/ 31 w 211"/>
                <a:gd name="T7" fmla="*/ 94 h 262"/>
                <a:gd name="T8" fmla="*/ 28 w 211"/>
                <a:gd name="T9" fmla="*/ 78 h 262"/>
                <a:gd name="T10" fmla="*/ 43 w 211"/>
                <a:gd name="T11" fmla="*/ 63 h 262"/>
                <a:gd name="T12" fmla="*/ 72 w 211"/>
                <a:gd name="T13" fmla="*/ 45 h 262"/>
                <a:gd name="T14" fmla="*/ 90 w 211"/>
                <a:gd name="T15" fmla="*/ 46 h 262"/>
                <a:gd name="T16" fmla="*/ 108 w 211"/>
                <a:gd name="T17" fmla="*/ 40 h 262"/>
                <a:gd name="T18" fmla="*/ 105 w 211"/>
                <a:gd name="T19" fmla="*/ 20 h 262"/>
                <a:gd name="T20" fmla="*/ 99 w 211"/>
                <a:gd name="T21" fmla="*/ 4 h 262"/>
                <a:gd name="T22" fmla="*/ 131 w 211"/>
                <a:gd name="T23" fmla="*/ 5 h 262"/>
                <a:gd name="T24" fmla="*/ 161 w 211"/>
                <a:gd name="T25" fmla="*/ 16 h 262"/>
                <a:gd name="T26" fmla="*/ 186 w 211"/>
                <a:gd name="T27" fmla="*/ 25 h 262"/>
                <a:gd name="T28" fmla="*/ 207 w 211"/>
                <a:gd name="T29" fmla="*/ 37 h 262"/>
                <a:gd name="T30" fmla="*/ 194 w 211"/>
                <a:gd name="T31" fmla="*/ 63 h 262"/>
                <a:gd name="T32" fmla="*/ 184 w 211"/>
                <a:gd name="T33" fmla="*/ 73 h 262"/>
                <a:gd name="T34" fmla="*/ 158 w 211"/>
                <a:gd name="T35" fmla="*/ 100 h 262"/>
                <a:gd name="T36" fmla="*/ 141 w 211"/>
                <a:gd name="T37" fmla="*/ 107 h 262"/>
                <a:gd name="T38" fmla="*/ 121 w 211"/>
                <a:gd name="T39" fmla="*/ 122 h 262"/>
                <a:gd name="T40" fmla="*/ 126 w 211"/>
                <a:gd name="T41" fmla="*/ 143 h 262"/>
                <a:gd name="T42" fmla="*/ 142 w 211"/>
                <a:gd name="T43" fmla="*/ 159 h 262"/>
                <a:gd name="T44" fmla="*/ 153 w 211"/>
                <a:gd name="T45" fmla="*/ 170 h 262"/>
                <a:gd name="T46" fmla="*/ 168 w 211"/>
                <a:gd name="T47" fmla="*/ 153 h 262"/>
                <a:gd name="T48" fmla="*/ 175 w 211"/>
                <a:gd name="T49" fmla="*/ 175 h 262"/>
                <a:gd name="T50" fmla="*/ 175 w 211"/>
                <a:gd name="T51" fmla="*/ 189 h 262"/>
                <a:gd name="T52" fmla="*/ 170 w 211"/>
                <a:gd name="T53" fmla="*/ 206 h 262"/>
                <a:gd name="T54" fmla="*/ 164 w 211"/>
                <a:gd name="T55" fmla="*/ 214 h 262"/>
                <a:gd name="T56" fmla="*/ 150 w 211"/>
                <a:gd name="T57" fmla="*/ 199 h 262"/>
                <a:gd name="T58" fmla="*/ 134 w 211"/>
                <a:gd name="T59" fmla="*/ 188 h 262"/>
                <a:gd name="T60" fmla="*/ 114 w 211"/>
                <a:gd name="T61" fmla="*/ 177 h 262"/>
                <a:gd name="T62" fmla="*/ 98 w 211"/>
                <a:gd name="T63" fmla="*/ 190 h 262"/>
                <a:gd name="T64" fmla="*/ 87 w 211"/>
                <a:gd name="T65" fmla="*/ 211 h 262"/>
                <a:gd name="T66" fmla="*/ 93 w 211"/>
                <a:gd name="T67" fmla="*/ 225 h 262"/>
                <a:gd name="T68" fmla="*/ 96 w 211"/>
                <a:gd name="T69" fmla="*/ 238 h 262"/>
                <a:gd name="T70" fmla="*/ 80 w 211"/>
                <a:gd name="T71" fmla="*/ 251 h 262"/>
                <a:gd name="T72" fmla="*/ 55 w 211"/>
                <a:gd name="T73" fmla="*/ 260 h 262"/>
                <a:gd name="T74" fmla="*/ 42 w 211"/>
                <a:gd name="T75" fmla="*/ 242 h 262"/>
                <a:gd name="T76" fmla="*/ 42 w 211"/>
                <a:gd name="T77" fmla="*/ 227 h 262"/>
                <a:gd name="T78" fmla="*/ 51 w 211"/>
                <a:gd name="T79" fmla="*/ 209 h 262"/>
                <a:gd name="T80" fmla="*/ 73 w 211"/>
                <a:gd name="T81" fmla="*/ 197 h 262"/>
                <a:gd name="T82" fmla="*/ 73 w 211"/>
                <a:gd name="T83" fmla="*/ 183 h 262"/>
                <a:gd name="T84" fmla="*/ 59 w 211"/>
                <a:gd name="T85" fmla="*/ 184 h 262"/>
                <a:gd name="T86" fmla="*/ 43 w 211"/>
                <a:gd name="T87" fmla="*/ 182 h 262"/>
                <a:gd name="T88" fmla="*/ 36 w 211"/>
                <a:gd name="T89" fmla="*/ 161 h 262"/>
                <a:gd name="T90" fmla="*/ 32 w 211"/>
                <a:gd name="T91" fmla="*/ 162 h 262"/>
                <a:gd name="T92" fmla="*/ 33 w 211"/>
                <a:gd name="T93" fmla="*/ 154 h 262"/>
                <a:gd name="T94" fmla="*/ 23 w 211"/>
                <a:gd name="T95" fmla="*/ 172 h 262"/>
                <a:gd name="T96" fmla="*/ 9 w 211"/>
                <a:gd name="T97" fmla="*/ 173 h 262"/>
                <a:gd name="T98" fmla="*/ 0 w 211"/>
                <a:gd name="T99" fmla="*/ 17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1" h="262">
                  <a:moveTo>
                    <a:pt x="0" y="173"/>
                  </a:moveTo>
                  <a:cubicBezTo>
                    <a:pt x="2" y="170"/>
                    <a:pt x="0" y="169"/>
                    <a:pt x="0" y="167"/>
                  </a:cubicBezTo>
                  <a:cubicBezTo>
                    <a:pt x="1" y="167"/>
                    <a:pt x="3" y="164"/>
                    <a:pt x="3" y="164"/>
                  </a:cubicBezTo>
                  <a:cubicBezTo>
                    <a:pt x="4" y="163"/>
                    <a:pt x="3" y="162"/>
                    <a:pt x="2" y="161"/>
                  </a:cubicBezTo>
                  <a:cubicBezTo>
                    <a:pt x="2" y="160"/>
                    <a:pt x="3" y="158"/>
                    <a:pt x="4" y="157"/>
                  </a:cubicBezTo>
                  <a:cubicBezTo>
                    <a:pt x="4" y="156"/>
                    <a:pt x="4" y="154"/>
                    <a:pt x="4" y="152"/>
                  </a:cubicBezTo>
                  <a:cubicBezTo>
                    <a:pt x="6" y="152"/>
                    <a:pt x="11" y="152"/>
                    <a:pt x="13" y="152"/>
                  </a:cubicBezTo>
                  <a:cubicBezTo>
                    <a:pt x="16" y="151"/>
                    <a:pt x="13" y="151"/>
                    <a:pt x="13" y="150"/>
                  </a:cubicBezTo>
                  <a:cubicBezTo>
                    <a:pt x="12" y="148"/>
                    <a:pt x="13" y="145"/>
                    <a:pt x="13" y="143"/>
                  </a:cubicBezTo>
                  <a:cubicBezTo>
                    <a:pt x="12" y="142"/>
                    <a:pt x="10" y="143"/>
                    <a:pt x="10" y="140"/>
                  </a:cubicBezTo>
                  <a:cubicBezTo>
                    <a:pt x="9" y="138"/>
                    <a:pt x="10" y="134"/>
                    <a:pt x="10" y="131"/>
                  </a:cubicBezTo>
                  <a:cubicBezTo>
                    <a:pt x="9" y="128"/>
                    <a:pt x="11" y="127"/>
                    <a:pt x="11" y="123"/>
                  </a:cubicBezTo>
                  <a:cubicBezTo>
                    <a:pt x="13" y="121"/>
                    <a:pt x="12" y="118"/>
                    <a:pt x="13" y="115"/>
                  </a:cubicBezTo>
                  <a:cubicBezTo>
                    <a:pt x="13" y="112"/>
                    <a:pt x="17" y="106"/>
                    <a:pt x="19" y="104"/>
                  </a:cubicBezTo>
                  <a:cubicBezTo>
                    <a:pt x="22" y="103"/>
                    <a:pt x="23" y="100"/>
                    <a:pt x="26" y="98"/>
                  </a:cubicBezTo>
                  <a:cubicBezTo>
                    <a:pt x="28" y="97"/>
                    <a:pt x="32" y="96"/>
                    <a:pt x="31" y="94"/>
                  </a:cubicBezTo>
                  <a:cubicBezTo>
                    <a:pt x="30" y="93"/>
                    <a:pt x="28" y="94"/>
                    <a:pt x="28" y="92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8" y="87"/>
                    <a:pt x="31" y="86"/>
                    <a:pt x="30" y="85"/>
                  </a:cubicBezTo>
                  <a:cubicBezTo>
                    <a:pt x="26" y="83"/>
                    <a:pt x="28" y="80"/>
                    <a:pt x="28" y="78"/>
                  </a:cubicBezTo>
                  <a:cubicBezTo>
                    <a:pt x="31" y="75"/>
                    <a:pt x="26" y="73"/>
                    <a:pt x="26" y="70"/>
                  </a:cubicBezTo>
                  <a:cubicBezTo>
                    <a:pt x="26" y="68"/>
                    <a:pt x="29" y="69"/>
                    <a:pt x="30" y="69"/>
                  </a:cubicBezTo>
                  <a:cubicBezTo>
                    <a:pt x="33" y="68"/>
                    <a:pt x="35" y="65"/>
                    <a:pt x="38" y="64"/>
                  </a:cubicBezTo>
                  <a:cubicBezTo>
                    <a:pt x="40" y="62"/>
                    <a:pt x="38" y="67"/>
                    <a:pt x="43" y="63"/>
                  </a:cubicBezTo>
                  <a:cubicBezTo>
                    <a:pt x="45" y="61"/>
                    <a:pt x="46" y="59"/>
                    <a:pt x="45" y="56"/>
                  </a:cubicBezTo>
                  <a:cubicBezTo>
                    <a:pt x="44" y="55"/>
                    <a:pt x="50" y="53"/>
                    <a:pt x="52" y="50"/>
                  </a:cubicBezTo>
                  <a:cubicBezTo>
                    <a:pt x="54" y="46"/>
                    <a:pt x="53" y="46"/>
                    <a:pt x="57" y="46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4" y="45"/>
                    <a:pt x="75" y="42"/>
                    <a:pt x="77" y="44"/>
                  </a:cubicBezTo>
                  <a:cubicBezTo>
                    <a:pt x="79" y="46"/>
                    <a:pt x="81" y="44"/>
                    <a:pt x="83" y="44"/>
                  </a:cubicBezTo>
                  <a:cubicBezTo>
                    <a:pt x="87" y="45"/>
                    <a:pt x="85" y="44"/>
                    <a:pt x="87" y="46"/>
                  </a:cubicBezTo>
                  <a:cubicBezTo>
                    <a:pt x="87" y="48"/>
                    <a:pt x="88" y="46"/>
                    <a:pt x="90" y="46"/>
                  </a:cubicBezTo>
                  <a:cubicBezTo>
                    <a:pt x="92" y="46"/>
                    <a:pt x="93" y="49"/>
                    <a:pt x="95" y="48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3" y="46"/>
                    <a:pt x="105" y="46"/>
                    <a:pt x="107" y="46"/>
                  </a:cubicBezTo>
                  <a:cubicBezTo>
                    <a:pt x="109" y="46"/>
                    <a:pt x="108" y="42"/>
                    <a:pt x="108" y="40"/>
                  </a:cubicBezTo>
                  <a:cubicBezTo>
                    <a:pt x="108" y="39"/>
                    <a:pt x="109" y="36"/>
                    <a:pt x="109" y="34"/>
                  </a:cubicBezTo>
                  <a:cubicBezTo>
                    <a:pt x="105" y="33"/>
                    <a:pt x="103" y="31"/>
                    <a:pt x="103" y="27"/>
                  </a:cubicBezTo>
                  <a:cubicBezTo>
                    <a:pt x="105" y="26"/>
                    <a:pt x="107" y="25"/>
                    <a:pt x="107" y="25"/>
                  </a:cubicBezTo>
                  <a:cubicBezTo>
                    <a:pt x="108" y="24"/>
                    <a:pt x="105" y="21"/>
                    <a:pt x="105" y="20"/>
                  </a:cubicBezTo>
                  <a:cubicBezTo>
                    <a:pt x="104" y="18"/>
                    <a:pt x="107" y="15"/>
                    <a:pt x="103" y="14"/>
                  </a:cubicBezTo>
                  <a:cubicBezTo>
                    <a:pt x="100" y="13"/>
                    <a:pt x="99" y="12"/>
                    <a:pt x="98" y="8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6"/>
                    <a:pt x="110" y="3"/>
                    <a:pt x="110" y="1"/>
                  </a:cubicBezTo>
                  <a:cubicBezTo>
                    <a:pt x="113" y="1"/>
                    <a:pt x="116" y="0"/>
                    <a:pt x="119" y="1"/>
                  </a:cubicBezTo>
                  <a:cubicBezTo>
                    <a:pt x="124" y="1"/>
                    <a:pt x="127" y="3"/>
                    <a:pt x="131" y="5"/>
                  </a:cubicBezTo>
                  <a:cubicBezTo>
                    <a:pt x="137" y="7"/>
                    <a:pt x="134" y="4"/>
                    <a:pt x="138" y="3"/>
                  </a:cubicBezTo>
                  <a:cubicBezTo>
                    <a:pt x="139" y="3"/>
                    <a:pt x="147" y="7"/>
                    <a:pt x="147" y="9"/>
                  </a:cubicBezTo>
                  <a:cubicBezTo>
                    <a:pt x="148" y="12"/>
                    <a:pt x="149" y="13"/>
                    <a:pt x="151" y="16"/>
                  </a:cubicBezTo>
                  <a:cubicBezTo>
                    <a:pt x="156" y="21"/>
                    <a:pt x="155" y="13"/>
                    <a:pt x="161" y="16"/>
                  </a:cubicBezTo>
                  <a:cubicBezTo>
                    <a:pt x="162" y="16"/>
                    <a:pt x="162" y="21"/>
                    <a:pt x="162" y="21"/>
                  </a:cubicBezTo>
                  <a:cubicBezTo>
                    <a:pt x="161" y="25"/>
                    <a:pt x="165" y="24"/>
                    <a:pt x="168" y="25"/>
                  </a:cubicBezTo>
                  <a:cubicBezTo>
                    <a:pt x="172" y="23"/>
                    <a:pt x="174" y="21"/>
                    <a:pt x="179" y="22"/>
                  </a:cubicBezTo>
                  <a:cubicBezTo>
                    <a:pt x="181" y="23"/>
                    <a:pt x="184" y="24"/>
                    <a:pt x="186" y="25"/>
                  </a:cubicBezTo>
                  <a:cubicBezTo>
                    <a:pt x="188" y="28"/>
                    <a:pt x="186" y="36"/>
                    <a:pt x="193" y="34"/>
                  </a:cubicBezTo>
                  <a:cubicBezTo>
                    <a:pt x="196" y="34"/>
                    <a:pt x="195" y="37"/>
                    <a:pt x="197" y="37"/>
                  </a:cubicBezTo>
                  <a:cubicBezTo>
                    <a:pt x="199" y="38"/>
                    <a:pt x="201" y="36"/>
                    <a:pt x="203" y="37"/>
                  </a:cubicBezTo>
                  <a:cubicBezTo>
                    <a:pt x="207" y="37"/>
                    <a:pt x="207" y="37"/>
                    <a:pt x="207" y="37"/>
                  </a:cubicBezTo>
                  <a:cubicBezTo>
                    <a:pt x="211" y="42"/>
                    <a:pt x="211" y="42"/>
                    <a:pt x="211" y="42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1" y="55"/>
                    <a:pt x="196" y="58"/>
                    <a:pt x="194" y="59"/>
                  </a:cubicBezTo>
                  <a:cubicBezTo>
                    <a:pt x="191" y="60"/>
                    <a:pt x="194" y="61"/>
                    <a:pt x="194" y="63"/>
                  </a:cubicBezTo>
                  <a:cubicBezTo>
                    <a:pt x="193" y="63"/>
                    <a:pt x="190" y="67"/>
                    <a:pt x="189" y="65"/>
                  </a:cubicBezTo>
                  <a:cubicBezTo>
                    <a:pt x="188" y="63"/>
                    <a:pt x="187" y="62"/>
                    <a:pt x="184" y="62"/>
                  </a:cubicBezTo>
                  <a:cubicBezTo>
                    <a:pt x="184" y="67"/>
                    <a:pt x="182" y="70"/>
                    <a:pt x="187" y="71"/>
                  </a:cubicBezTo>
                  <a:cubicBezTo>
                    <a:pt x="187" y="72"/>
                    <a:pt x="185" y="72"/>
                    <a:pt x="184" y="73"/>
                  </a:cubicBezTo>
                  <a:cubicBezTo>
                    <a:pt x="184" y="74"/>
                    <a:pt x="185" y="76"/>
                    <a:pt x="185" y="77"/>
                  </a:cubicBezTo>
                  <a:cubicBezTo>
                    <a:pt x="185" y="80"/>
                    <a:pt x="180" y="82"/>
                    <a:pt x="178" y="83"/>
                  </a:cubicBezTo>
                  <a:cubicBezTo>
                    <a:pt x="174" y="86"/>
                    <a:pt x="165" y="93"/>
                    <a:pt x="164" y="97"/>
                  </a:cubicBezTo>
                  <a:cubicBezTo>
                    <a:pt x="162" y="100"/>
                    <a:pt x="160" y="99"/>
                    <a:pt x="158" y="100"/>
                  </a:cubicBezTo>
                  <a:cubicBezTo>
                    <a:pt x="157" y="101"/>
                    <a:pt x="158" y="103"/>
                    <a:pt x="156" y="104"/>
                  </a:cubicBezTo>
                  <a:cubicBezTo>
                    <a:pt x="154" y="106"/>
                    <a:pt x="147" y="112"/>
                    <a:pt x="148" y="106"/>
                  </a:cubicBezTo>
                  <a:cubicBezTo>
                    <a:pt x="148" y="104"/>
                    <a:pt x="149" y="103"/>
                    <a:pt x="145" y="103"/>
                  </a:cubicBezTo>
                  <a:cubicBezTo>
                    <a:pt x="145" y="104"/>
                    <a:pt x="142" y="107"/>
                    <a:pt x="141" y="107"/>
                  </a:cubicBezTo>
                  <a:cubicBezTo>
                    <a:pt x="138" y="109"/>
                    <a:pt x="141" y="113"/>
                    <a:pt x="139" y="113"/>
                  </a:cubicBezTo>
                  <a:cubicBezTo>
                    <a:pt x="136" y="114"/>
                    <a:pt x="125" y="116"/>
                    <a:pt x="126" y="110"/>
                  </a:cubicBezTo>
                  <a:cubicBezTo>
                    <a:pt x="127" y="106"/>
                    <a:pt x="122" y="110"/>
                    <a:pt x="122" y="112"/>
                  </a:cubicBezTo>
                  <a:cubicBezTo>
                    <a:pt x="121" y="113"/>
                    <a:pt x="120" y="121"/>
                    <a:pt x="121" y="122"/>
                  </a:cubicBezTo>
                  <a:cubicBezTo>
                    <a:pt x="122" y="124"/>
                    <a:pt x="124" y="125"/>
                    <a:pt x="124" y="127"/>
                  </a:cubicBezTo>
                  <a:cubicBezTo>
                    <a:pt x="124" y="128"/>
                    <a:pt x="122" y="132"/>
                    <a:pt x="122" y="132"/>
                  </a:cubicBezTo>
                  <a:cubicBezTo>
                    <a:pt x="125" y="135"/>
                    <a:pt x="121" y="134"/>
                    <a:pt x="122" y="138"/>
                  </a:cubicBezTo>
                  <a:cubicBezTo>
                    <a:pt x="123" y="141"/>
                    <a:pt x="124" y="142"/>
                    <a:pt x="126" y="143"/>
                  </a:cubicBezTo>
                  <a:cubicBezTo>
                    <a:pt x="127" y="144"/>
                    <a:pt x="126" y="146"/>
                    <a:pt x="126" y="147"/>
                  </a:cubicBezTo>
                  <a:cubicBezTo>
                    <a:pt x="126" y="152"/>
                    <a:pt x="131" y="148"/>
                    <a:pt x="132" y="152"/>
                  </a:cubicBezTo>
                  <a:cubicBezTo>
                    <a:pt x="132" y="154"/>
                    <a:pt x="135" y="155"/>
                    <a:pt x="137" y="155"/>
                  </a:cubicBezTo>
                  <a:cubicBezTo>
                    <a:pt x="143" y="155"/>
                    <a:pt x="139" y="158"/>
                    <a:pt x="142" y="159"/>
                  </a:cubicBezTo>
                  <a:cubicBezTo>
                    <a:pt x="143" y="160"/>
                    <a:pt x="145" y="160"/>
                    <a:pt x="147" y="160"/>
                  </a:cubicBezTo>
                  <a:cubicBezTo>
                    <a:pt x="147" y="161"/>
                    <a:pt x="145" y="165"/>
                    <a:pt x="146" y="166"/>
                  </a:cubicBezTo>
                  <a:cubicBezTo>
                    <a:pt x="146" y="167"/>
                    <a:pt x="149" y="167"/>
                    <a:pt x="150" y="169"/>
                  </a:cubicBezTo>
                  <a:cubicBezTo>
                    <a:pt x="151" y="172"/>
                    <a:pt x="152" y="174"/>
                    <a:pt x="153" y="170"/>
                  </a:cubicBezTo>
                  <a:cubicBezTo>
                    <a:pt x="154" y="164"/>
                    <a:pt x="156" y="168"/>
                    <a:pt x="159" y="165"/>
                  </a:cubicBezTo>
                  <a:cubicBezTo>
                    <a:pt x="160" y="164"/>
                    <a:pt x="161" y="163"/>
                    <a:pt x="162" y="161"/>
                  </a:cubicBezTo>
                  <a:cubicBezTo>
                    <a:pt x="163" y="160"/>
                    <a:pt x="162" y="158"/>
                    <a:pt x="164" y="157"/>
                  </a:cubicBezTo>
                  <a:cubicBezTo>
                    <a:pt x="166" y="155"/>
                    <a:pt x="167" y="156"/>
                    <a:pt x="168" y="153"/>
                  </a:cubicBezTo>
                  <a:cubicBezTo>
                    <a:pt x="168" y="151"/>
                    <a:pt x="176" y="154"/>
                    <a:pt x="175" y="157"/>
                  </a:cubicBezTo>
                  <a:cubicBezTo>
                    <a:pt x="174" y="161"/>
                    <a:pt x="174" y="159"/>
                    <a:pt x="177" y="163"/>
                  </a:cubicBezTo>
                  <a:cubicBezTo>
                    <a:pt x="179" y="164"/>
                    <a:pt x="179" y="170"/>
                    <a:pt x="176" y="172"/>
                  </a:cubicBezTo>
                  <a:cubicBezTo>
                    <a:pt x="174" y="173"/>
                    <a:pt x="175" y="173"/>
                    <a:pt x="175" y="175"/>
                  </a:cubicBezTo>
                  <a:cubicBezTo>
                    <a:pt x="175" y="178"/>
                    <a:pt x="168" y="176"/>
                    <a:pt x="172" y="180"/>
                  </a:cubicBezTo>
                  <a:cubicBezTo>
                    <a:pt x="173" y="181"/>
                    <a:pt x="171" y="182"/>
                    <a:pt x="173" y="183"/>
                  </a:cubicBezTo>
                  <a:cubicBezTo>
                    <a:pt x="173" y="184"/>
                    <a:pt x="175" y="184"/>
                    <a:pt x="175" y="185"/>
                  </a:cubicBezTo>
                  <a:cubicBezTo>
                    <a:pt x="175" y="186"/>
                    <a:pt x="174" y="188"/>
                    <a:pt x="175" y="189"/>
                  </a:cubicBezTo>
                  <a:cubicBezTo>
                    <a:pt x="175" y="190"/>
                    <a:pt x="177" y="191"/>
                    <a:pt x="176" y="193"/>
                  </a:cubicBezTo>
                  <a:cubicBezTo>
                    <a:pt x="175" y="194"/>
                    <a:pt x="176" y="195"/>
                    <a:pt x="176" y="197"/>
                  </a:cubicBezTo>
                  <a:cubicBezTo>
                    <a:pt x="174" y="199"/>
                    <a:pt x="178" y="201"/>
                    <a:pt x="174" y="202"/>
                  </a:cubicBezTo>
                  <a:cubicBezTo>
                    <a:pt x="170" y="202"/>
                    <a:pt x="173" y="205"/>
                    <a:pt x="170" y="206"/>
                  </a:cubicBezTo>
                  <a:cubicBezTo>
                    <a:pt x="168" y="208"/>
                    <a:pt x="168" y="209"/>
                    <a:pt x="167" y="211"/>
                  </a:cubicBezTo>
                  <a:cubicBezTo>
                    <a:pt x="167" y="211"/>
                    <a:pt x="167" y="211"/>
                    <a:pt x="167" y="211"/>
                  </a:cubicBezTo>
                  <a:cubicBezTo>
                    <a:pt x="164" y="214"/>
                    <a:pt x="164" y="214"/>
                    <a:pt x="164" y="214"/>
                  </a:cubicBezTo>
                  <a:cubicBezTo>
                    <a:pt x="164" y="214"/>
                    <a:pt x="164" y="214"/>
                    <a:pt x="164" y="214"/>
                  </a:cubicBezTo>
                  <a:cubicBezTo>
                    <a:pt x="163" y="212"/>
                    <a:pt x="162" y="209"/>
                    <a:pt x="160" y="208"/>
                  </a:cubicBezTo>
                  <a:cubicBezTo>
                    <a:pt x="159" y="206"/>
                    <a:pt x="159" y="205"/>
                    <a:pt x="157" y="203"/>
                  </a:cubicBezTo>
                  <a:cubicBezTo>
                    <a:pt x="156" y="202"/>
                    <a:pt x="151" y="202"/>
                    <a:pt x="151" y="202"/>
                  </a:cubicBezTo>
                  <a:cubicBezTo>
                    <a:pt x="151" y="201"/>
                    <a:pt x="150" y="200"/>
                    <a:pt x="150" y="199"/>
                  </a:cubicBezTo>
                  <a:cubicBezTo>
                    <a:pt x="149" y="198"/>
                    <a:pt x="148" y="198"/>
                    <a:pt x="147" y="198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39" y="194"/>
                    <a:pt x="136" y="192"/>
                    <a:pt x="134" y="188"/>
                  </a:cubicBezTo>
                  <a:cubicBezTo>
                    <a:pt x="132" y="183"/>
                    <a:pt x="138" y="182"/>
                    <a:pt x="130" y="181"/>
                  </a:cubicBezTo>
                  <a:cubicBezTo>
                    <a:pt x="125" y="181"/>
                    <a:pt x="127" y="179"/>
                    <a:pt x="127" y="176"/>
                  </a:cubicBezTo>
                  <a:cubicBezTo>
                    <a:pt x="126" y="174"/>
                    <a:pt x="118" y="175"/>
                    <a:pt x="117" y="173"/>
                  </a:cubicBezTo>
                  <a:cubicBezTo>
                    <a:pt x="116" y="173"/>
                    <a:pt x="116" y="176"/>
                    <a:pt x="114" y="177"/>
                  </a:cubicBezTo>
                  <a:cubicBezTo>
                    <a:pt x="113" y="178"/>
                    <a:pt x="110" y="177"/>
                    <a:pt x="109" y="178"/>
                  </a:cubicBezTo>
                  <a:cubicBezTo>
                    <a:pt x="107" y="182"/>
                    <a:pt x="105" y="183"/>
                    <a:pt x="100" y="182"/>
                  </a:cubicBezTo>
                  <a:cubicBezTo>
                    <a:pt x="96" y="182"/>
                    <a:pt x="98" y="182"/>
                    <a:pt x="98" y="185"/>
                  </a:cubicBezTo>
                  <a:cubicBezTo>
                    <a:pt x="99" y="187"/>
                    <a:pt x="98" y="188"/>
                    <a:pt x="98" y="190"/>
                  </a:cubicBezTo>
                  <a:cubicBezTo>
                    <a:pt x="97" y="192"/>
                    <a:pt x="97" y="193"/>
                    <a:pt x="96" y="194"/>
                  </a:cubicBezTo>
                  <a:cubicBezTo>
                    <a:pt x="95" y="195"/>
                    <a:pt x="94" y="195"/>
                    <a:pt x="93" y="196"/>
                  </a:cubicBezTo>
                  <a:cubicBezTo>
                    <a:pt x="91" y="197"/>
                    <a:pt x="90" y="199"/>
                    <a:pt x="89" y="201"/>
                  </a:cubicBezTo>
                  <a:cubicBezTo>
                    <a:pt x="88" y="204"/>
                    <a:pt x="83" y="209"/>
                    <a:pt x="87" y="211"/>
                  </a:cubicBezTo>
                  <a:cubicBezTo>
                    <a:pt x="89" y="213"/>
                    <a:pt x="88" y="215"/>
                    <a:pt x="90" y="217"/>
                  </a:cubicBezTo>
                  <a:cubicBezTo>
                    <a:pt x="90" y="217"/>
                    <a:pt x="93" y="217"/>
                    <a:pt x="93" y="218"/>
                  </a:cubicBezTo>
                  <a:cubicBezTo>
                    <a:pt x="93" y="218"/>
                    <a:pt x="93" y="218"/>
                    <a:pt x="93" y="218"/>
                  </a:cubicBezTo>
                  <a:cubicBezTo>
                    <a:pt x="92" y="220"/>
                    <a:pt x="91" y="223"/>
                    <a:pt x="93" y="225"/>
                  </a:cubicBezTo>
                  <a:cubicBezTo>
                    <a:pt x="94" y="226"/>
                    <a:pt x="97" y="227"/>
                    <a:pt x="97" y="228"/>
                  </a:cubicBezTo>
                  <a:cubicBezTo>
                    <a:pt x="97" y="230"/>
                    <a:pt x="97" y="231"/>
                    <a:pt x="99" y="232"/>
                  </a:cubicBezTo>
                  <a:cubicBezTo>
                    <a:pt x="102" y="232"/>
                    <a:pt x="100" y="235"/>
                    <a:pt x="99" y="236"/>
                  </a:cubicBezTo>
                  <a:cubicBezTo>
                    <a:pt x="99" y="236"/>
                    <a:pt x="96" y="238"/>
                    <a:pt x="96" y="238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43"/>
                    <a:pt x="94" y="243"/>
                    <a:pt x="91" y="243"/>
                  </a:cubicBezTo>
                  <a:cubicBezTo>
                    <a:pt x="91" y="243"/>
                    <a:pt x="87" y="243"/>
                    <a:pt x="89" y="244"/>
                  </a:cubicBezTo>
                  <a:cubicBezTo>
                    <a:pt x="87" y="245"/>
                    <a:pt x="83" y="252"/>
                    <a:pt x="80" y="251"/>
                  </a:cubicBezTo>
                  <a:cubicBezTo>
                    <a:pt x="78" y="250"/>
                    <a:pt x="74" y="244"/>
                    <a:pt x="74" y="252"/>
                  </a:cubicBezTo>
                  <a:cubicBezTo>
                    <a:pt x="74" y="254"/>
                    <a:pt x="76" y="257"/>
                    <a:pt x="73" y="259"/>
                  </a:cubicBezTo>
                  <a:cubicBezTo>
                    <a:pt x="70" y="260"/>
                    <a:pt x="67" y="259"/>
                    <a:pt x="64" y="257"/>
                  </a:cubicBezTo>
                  <a:cubicBezTo>
                    <a:pt x="60" y="255"/>
                    <a:pt x="60" y="262"/>
                    <a:pt x="55" y="260"/>
                  </a:cubicBezTo>
                  <a:cubicBezTo>
                    <a:pt x="50" y="259"/>
                    <a:pt x="53" y="251"/>
                    <a:pt x="45" y="254"/>
                  </a:cubicBezTo>
                  <a:cubicBezTo>
                    <a:pt x="41" y="256"/>
                    <a:pt x="42" y="254"/>
                    <a:pt x="40" y="251"/>
                  </a:cubicBezTo>
                  <a:cubicBezTo>
                    <a:pt x="39" y="247"/>
                    <a:pt x="42" y="245"/>
                    <a:pt x="37" y="245"/>
                  </a:cubicBezTo>
                  <a:cubicBezTo>
                    <a:pt x="33" y="245"/>
                    <a:pt x="41" y="241"/>
                    <a:pt x="42" y="242"/>
                  </a:cubicBezTo>
                  <a:cubicBezTo>
                    <a:pt x="43" y="242"/>
                    <a:pt x="48" y="241"/>
                    <a:pt x="48" y="238"/>
                  </a:cubicBezTo>
                  <a:cubicBezTo>
                    <a:pt x="48" y="236"/>
                    <a:pt x="47" y="235"/>
                    <a:pt x="44" y="236"/>
                  </a:cubicBezTo>
                  <a:cubicBezTo>
                    <a:pt x="41" y="238"/>
                    <a:pt x="42" y="239"/>
                    <a:pt x="40" y="235"/>
                  </a:cubicBezTo>
                  <a:cubicBezTo>
                    <a:pt x="39" y="231"/>
                    <a:pt x="36" y="228"/>
                    <a:pt x="42" y="227"/>
                  </a:cubicBezTo>
                  <a:cubicBezTo>
                    <a:pt x="46" y="226"/>
                    <a:pt x="46" y="226"/>
                    <a:pt x="46" y="222"/>
                  </a:cubicBezTo>
                  <a:cubicBezTo>
                    <a:pt x="46" y="220"/>
                    <a:pt x="47" y="219"/>
                    <a:pt x="48" y="218"/>
                  </a:cubicBezTo>
                  <a:cubicBezTo>
                    <a:pt x="50" y="216"/>
                    <a:pt x="46" y="214"/>
                    <a:pt x="45" y="212"/>
                  </a:cubicBezTo>
                  <a:cubicBezTo>
                    <a:pt x="45" y="212"/>
                    <a:pt x="51" y="209"/>
                    <a:pt x="51" y="209"/>
                  </a:cubicBezTo>
                  <a:cubicBezTo>
                    <a:pt x="54" y="208"/>
                    <a:pt x="56" y="206"/>
                    <a:pt x="59" y="204"/>
                  </a:cubicBezTo>
                  <a:cubicBezTo>
                    <a:pt x="61" y="203"/>
                    <a:pt x="65" y="205"/>
                    <a:pt x="67" y="201"/>
                  </a:cubicBezTo>
                  <a:cubicBezTo>
                    <a:pt x="67" y="200"/>
                    <a:pt x="70" y="200"/>
                    <a:pt x="71" y="200"/>
                  </a:cubicBezTo>
                  <a:cubicBezTo>
                    <a:pt x="71" y="200"/>
                    <a:pt x="73" y="197"/>
                    <a:pt x="73" y="197"/>
                  </a:cubicBezTo>
                  <a:cubicBezTo>
                    <a:pt x="72" y="196"/>
                    <a:pt x="70" y="195"/>
                    <a:pt x="70" y="194"/>
                  </a:cubicBezTo>
                  <a:cubicBezTo>
                    <a:pt x="70" y="194"/>
                    <a:pt x="71" y="193"/>
                    <a:pt x="72" y="192"/>
                  </a:cubicBezTo>
                  <a:cubicBezTo>
                    <a:pt x="77" y="191"/>
                    <a:pt x="67" y="189"/>
                    <a:pt x="74" y="187"/>
                  </a:cubicBezTo>
                  <a:cubicBezTo>
                    <a:pt x="77" y="185"/>
                    <a:pt x="74" y="185"/>
                    <a:pt x="73" y="183"/>
                  </a:cubicBezTo>
                  <a:cubicBezTo>
                    <a:pt x="71" y="179"/>
                    <a:pt x="67" y="183"/>
                    <a:pt x="65" y="181"/>
                  </a:cubicBezTo>
                  <a:cubicBezTo>
                    <a:pt x="65" y="180"/>
                    <a:pt x="65" y="177"/>
                    <a:pt x="67" y="176"/>
                  </a:cubicBezTo>
                  <a:cubicBezTo>
                    <a:pt x="68" y="174"/>
                    <a:pt x="63" y="175"/>
                    <a:pt x="62" y="175"/>
                  </a:cubicBezTo>
                  <a:cubicBezTo>
                    <a:pt x="59" y="175"/>
                    <a:pt x="54" y="182"/>
                    <a:pt x="59" y="184"/>
                  </a:cubicBezTo>
                  <a:cubicBezTo>
                    <a:pt x="60" y="185"/>
                    <a:pt x="53" y="190"/>
                    <a:pt x="51" y="191"/>
                  </a:cubicBezTo>
                  <a:cubicBezTo>
                    <a:pt x="48" y="192"/>
                    <a:pt x="43" y="194"/>
                    <a:pt x="41" y="195"/>
                  </a:cubicBezTo>
                  <a:cubicBezTo>
                    <a:pt x="38" y="196"/>
                    <a:pt x="39" y="189"/>
                    <a:pt x="39" y="187"/>
                  </a:cubicBezTo>
                  <a:cubicBezTo>
                    <a:pt x="40" y="186"/>
                    <a:pt x="43" y="183"/>
                    <a:pt x="43" y="182"/>
                  </a:cubicBezTo>
                  <a:cubicBezTo>
                    <a:pt x="42" y="180"/>
                    <a:pt x="39" y="179"/>
                    <a:pt x="42" y="177"/>
                  </a:cubicBezTo>
                  <a:cubicBezTo>
                    <a:pt x="43" y="176"/>
                    <a:pt x="46" y="175"/>
                    <a:pt x="44" y="172"/>
                  </a:cubicBezTo>
                  <a:cubicBezTo>
                    <a:pt x="43" y="170"/>
                    <a:pt x="43" y="165"/>
                    <a:pt x="42" y="164"/>
                  </a:cubicBezTo>
                  <a:cubicBezTo>
                    <a:pt x="41" y="164"/>
                    <a:pt x="36" y="161"/>
                    <a:pt x="36" y="161"/>
                  </a:cubicBezTo>
                  <a:cubicBezTo>
                    <a:pt x="31" y="169"/>
                    <a:pt x="31" y="177"/>
                    <a:pt x="29" y="186"/>
                  </a:cubicBezTo>
                  <a:cubicBezTo>
                    <a:pt x="26" y="193"/>
                    <a:pt x="24" y="178"/>
                    <a:pt x="24" y="178"/>
                  </a:cubicBezTo>
                  <a:cubicBezTo>
                    <a:pt x="25" y="176"/>
                    <a:pt x="26" y="173"/>
                    <a:pt x="26" y="171"/>
                  </a:cubicBezTo>
                  <a:cubicBezTo>
                    <a:pt x="26" y="167"/>
                    <a:pt x="27" y="162"/>
                    <a:pt x="32" y="162"/>
                  </a:cubicBezTo>
                  <a:cubicBezTo>
                    <a:pt x="32" y="161"/>
                    <a:pt x="32" y="161"/>
                    <a:pt x="32" y="161"/>
                  </a:cubicBezTo>
                  <a:cubicBezTo>
                    <a:pt x="33" y="161"/>
                    <a:pt x="33" y="161"/>
                    <a:pt x="33" y="161"/>
                  </a:cubicBezTo>
                  <a:cubicBezTo>
                    <a:pt x="33" y="161"/>
                    <a:pt x="33" y="161"/>
                    <a:pt x="33" y="161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3" y="151"/>
                    <a:pt x="23" y="152"/>
                    <a:pt x="20" y="154"/>
                  </a:cubicBezTo>
                  <a:cubicBezTo>
                    <a:pt x="18" y="154"/>
                    <a:pt x="13" y="157"/>
                    <a:pt x="19" y="158"/>
                  </a:cubicBezTo>
                  <a:cubicBezTo>
                    <a:pt x="19" y="160"/>
                    <a:pt x="19" y="162"/>
                    <a:pt x="19" y="164"/>
                  </a:cubicBezTo>
                  <a:cubicBezTo>
                    <a:pt x="19" y="167"/>
                    <a:pt x="24" y="170"/>
                    <a:pt x="23" y="172"/>
                  </a:cubicBezTo>
                  <a:cubicBezTo>
                    <a:pt x="22" y="173"/>
                    <a:pt x="19" y="172"/>
                    <a:pt x="19" y="174"/>
                  </a:cubicBezTo>
                  <a:cubicBezTo>
                    <a:pt x="17" y="177"/>
                    <a:pt x="17" y="178"/>
                    <a:pt x="15" y="174"/>
                  </a:cubicBezTo>
                  <a:cubicBezTo>
                    <a:pt x="15" y="172"/>
                    <a:pt x="16" y="167"/>
                    <a:pt x="14" y="166"/>
                  </a:cubicBezTo>
                  <a:cubicBezTo>
                    <a:pt x="11" y="166"/>
                    <a:pt x="5" y="169"/>
                    <a:pt x="9" y="173"/>
                  </a:cubicBezTo>
                  <a:cubicBezTo>
                    <a:pt x="11" y="176"/>
                    <a:pt x="7" y="174"/>
                    <a:pt x="6" y="174"/>
                  </a:cubicBezTo>
                  <a:cubicBezTo>
                    <a:pt x="2" y="174"/>
                    <a:pt x="6" y="179"/>
                    <a:pt x="2" y="178"/>
                  </a:cubicBezTo>
                  <a:cubicBezTo>
                    <a:pt x="2" y="178"/>
                    <a:pt x="2" y="178"/>
                    <a:pt x="2" y="178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73"/>
                    <a:pt x="0" y="173"/>
                    <a:pt x="0" y="17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5721" y="3431"/>
              <a:ext cx="144" cy="120"/>
            </a:xfrm>
            <a:custGeom>
              <a:avLst/>
              <a:gdLst>
                <a:gd name="T0" fmla="*/ 9 w 61"/>
                <a:gd name="T1" fmla="*/ 45 h 51"/>
                <a:gd name="T2" fmla="*/ 6 w 61"/>
                <a:gd name="T3" fmla="*/ 44 h 51"/>
                <a:gd name="T4" fmla="*/ 3 w 61"/>
                <a:gd name="T5" fmla="*/ 38 h 51"/>
                <a:gd name="T6" fmla="*/ 5 w 61"/>
                <a:gd name="T7" fmla="*/ 28 h 51"/>
                <a:gd name="T8" fmla="*/ 9 w 61"/>
                <a:gd name="T9" fmla="*/ 23 h 51"/>
                <a:gd name="T10" fmla="*/ 12 w 61"/>
                <a:gd name="T11" fmla="*/ 22 h 51"/>
                <a:gd name="T12" fmla="*/ 14 w 61"/>
                <a:gd name="T13" fmla="*/ 17 h 51"/>
                <a:gd name="T14" fmla="*/ 14 w 61"/>
                <a:gd name="T15" fmla="*/ 13 h 51"/>
                <a:gd name="T16" fmla="*/ 16 w 61"/>
                <a:gd name="T17" fmla="*/ 10 h 51"/>
                <a:gd name="T18" fmla="*/ 25 w 61"/>
                <a:gd name="T19" fmla="*/ 6 h 51"/>
                <a:gd name="T20" fmla="*/ 29 w 61"/>
                <a:gd name="T21" fmla="*/ 4 h 51"/>
                <a:gd name="T22" fmla="*/ 33 w 61"/>
                <a:gd name="T23" fmla="*/ 0 h 51"/>
                <a:gd name="T24" fmla="*/ 42 w 61"/>
                <a:gd name="T25" fmla="*/ 3 h 51"/>
                <a:gd name="T26" fmla="*/ 45 w 61"/>
                <a:gd name="T27" fmla="*/ 8 h 51"/>
                <a:gd name="T28" fmla="*/ 49 w 61"/>
                <a:gd name="T29" fmla="*/ 16 h 51"/>
                <a:gd name="T30" fmla="*/ 58 w 61"/>
                <a:gd name="T31" fmla="*/ 22 h 51"/>
                <a:gd name="T32" fmla="*/ 61 w 61"/>
                <a:gd name="T33" fmla="*/ 25 h 51"/>
                <a:gd name="T34" fmla="*/ 61 w 61"/>
                <a:gd name="T35" fmla="*/ 25 h 51"/>
                <a:gd name="T36" fmla="*/ 61 w 61"/>
                <a:gd name="T37" fmla="*/ 30 h 51"/>
                <a:gd name="T38" fmla="*/ 61 w 61"/>
                <a:gd name="T39" fmla="*/ 33 h 51"/>
                <a:gd name="T40" fmla="*/ 58 w 61"/>
                <a:gd name="T41" fmla="*/ 34 h 51"/>
                <a:gd name="T42" fmla="*/ 53 w 61"/>
                <a:gd name="T43" fmla="*/ 35 h 51"/>
                <a:gd name="T44" fmla="*/ 47 w 61"/>
                <a:gd name="T45" fmla="*/ 41 h 51"/>
                <a:gd name="T46" fmla="*/ 42 w 61"/>
                <a:gd name="T47" fmla="*/ 46 h 51"/>
                <a:gd name="T48" fmla="*/ 40 w 61"/>
                <a:gd name="T49" fmla="*/ 49 h 51"/>
                <a:gd name="T50" fmla="*/ 35 w 61"/>
                <a:gd name="T51" fmla="*/ 50 h 51"/>
                <a:gd name="T52" fmla="*/ 26 w 61"/>
                <a:gd name="T53" fmla="*/ 48 h 51"/>
                <a:gd name="T54" fmla="*/ 19 w 61"/>
                <a:gd name="T55" fmla="*/ 44 h 51"/>
                <a:gd name="T56" fmla="*/ 15 w 61"/>
                <a:gd name="T57" fmla="*/ 42 h 51"/>
                <a:gd name="T58" fmla="*/ 9 w 61"/>
                <a:gd name="T5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51">
                  <a:moveTo>
                    <a:pt x="9" y="45"/>
                  </a:moveTo>
                  <a:cubicBezTo>
                    <a:pt x="9" y="44"/>
                    <a:pt x="6" y="44"/>
                    <a:pt x="6" y="44"/>
                  </a:cubicBezTo>
                  <a:cubicBezTo>
                    <a:pt x="5" y="42"/>
                    <a:pt x="5" y="40"/>
                    <a:pt x="3" y="38"/>
                  </a:cubicBezTo>
                  <a:cubicBezTo>
                    <a:pt x="0" y="36"/>
                    <a:pt x="4" y="31"/>
                    <a:pt x="5" y="28"/>
                  </a:cubicBezTo>
                  <a:cubicBezTo>
                    <a:pt x="6" y="26"/>
                    <a:pt x="7" y="25"/>
                    <a:pt x="9" y="23"/>
                  </a:cubicBezTo>
                  <a:cubicBezTo>
                    <a:pt x="10" y="22"/>
                    <a:pt x="11" y="22"/>
                    <a:pt x="12" y="22"/>
                  </a:cubicBezTo>
                  <a:cubicBezTo>
                    <a:pt x="13" y="20"/>
                    <a:pt x="13" y="19"/>
                    <a:pt x="14" y="17"/>
                  </a:cubicBezTo>
                  <a:cubicBezTo>
                    <a:pt x="14" y="16"/>
                    <a:pt x="15" y="15"/>
                    <a:pt x="14" y="13"/>
                  </a:cubicBezTo>
                  <a:cubicBezTo>
                    <a:pt x="14" y="10"/>
                    <a:pt x="12" y="9"/>
                    <a:pt x="16" y="10"/>
                  </a:cubicBezTo>
                  <a:cubicBezTo>
                    <a:pt x="21" y="10"/>
                    <a:pt x="23" y="9"/>
                    <a:pt x="25" y="6"/>
                  </a:cubicBezTo>
                  <a:cubicBezTo>
                    <a:pt x="25" y="4"/>
                    <a:pt x="28" y="6"/>
                    <a:pt x="29" y="4"/>
                  </a:cubicBezTo>
                  <a:cubicBezTo>
                    <a:pt x="31" y="3"/>
                    <a:pt x="31" y="0"/>
                    <a:pt x="33" y="0"/>
                  </a:cubicBezTo>
                  <a:cubicBezTo>
                    <a:pt x="33" y="2"/>
                    <a:pt x="41" y="1"/>
                    <a:pt x="42" y="3"/>
                  </a:cubicBezTo>
                  <a:cubicBezTo>
                    <a:pt x="42" y="6"/>
                    <a:pt x="40" y="8"/>
                    <a:pt x="45" y="8"/>
                  </a:cubicBezTo>
                  <a:cubicBezTo>
                    <a:pt x="53" y="9"/>
                    <a:pt x="47" y="10"/>
                    <a:pt x="49" y="16"/>
                  </a:cubicBezTo>
                  <a:cubicBezTo>
                    <a:pt x="51" y="19"/>
                    <a:pt x="54" y="21"/>
                    <a:pt x="58" y="22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7"/>
                    <a:pt x="60" y="28"/>
                    <a:pt x="61" y="30"/>
                  </a:cubicBezTo>
                  <a:cubicBezTo>
                    <a:pt x="61" y="31"/>
                    <a:pt x="61" y="32"/>
                    <a:pt x="61" y="33"/>
                  </a:cubicBezTo>
                  <a:cubicBezTo>
                    <a:pt x="60" y="33"/>
                    <a:pt x="59" y="34"/>
                    <a:pt x="58" y="34"/>
                  </a:cubicBezTo>
                  <a:cubicBezTo>
                    <a:pt x="56" y="34"/>
                    <a:pt x="55" y="35"/>
                    <a:pt x="53" y="35"/>
                  </a:cubicBezTo>
                  <a:cubicBezTo>
                    <a:pt x="51" y="36"/>
                    <a:pt x="48" y="39"/>
                    <a:pt x="47" y="41"/>
                  </a:cubicBezTo>
                  <a:cubicBezTo>
                    <a:pt x="45" y="44"/>
                    <a:pt x="45" y="44"/>
                    <a:pt x="42" y="46"/>
                  </a:cubicBezTo>
                  <a:cubicBezTo>
                    <a:pt x="41" y="47"/>
                    <a:pt x="41" y="48"/>
                    <a:pt x="40" y="49"/>
                  </a:cubicBezTo>
                  <a:cubicBezTo>
                    <a:pt x="38" y="49"/>
                    <a:pt x="37" y="48"/>
                    <a:pt x="35" y="50"/>
                  </a:cubicBezTo>
                  <a:cubicBezTo>
                    <a:pt x="33" y="51"/>
                    <a:pt x="29" y="49"/>
                    <a:pt x="26" y="48"/>
                  </a:cubicBezTo>
                  <a:cubicBezTo>
                    <a:pt x="24" y="47"/>
                    <a:pt x="22" y="44"/>
                    <a:pt x="19" y="44"/>
                  </a:cubicBezTo>
                  <a:cubicBezTo>
                    <a:pt x="16" y="44"/>
                    <a:pt x="17" y="42"/>
                    <a:pt x="15" y="42"/>
                  </a:cubicBezTo>
                  <a:cubicBezTo>
                    <a:pt x="13" y="42"/>
                    <a:pt x="12" y="45"/>
                    <a:pt x="9" y="4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5198" y="3343"/>
              <a:ext cx="409" cy="353"/>
            </a:xfrm>
            <a:custGeom>
              <a:avLst/>
              <a:gdLst>
                <a:gd name="T0" fmla="*/ 24 w 173"/>
                <a:gd name="T1" fmla="*/ 102 h 149"/>
                <a:gd name="T2" fmla="*/ 26 w 173"/>
                <a:gd name="T3" fmla="*/ 105 h 149"/>
                <a:gd name="T4" fmla="*/ 24 w 173"/>
                <a:gd name="T5" fmla="*/ 108 h 149"/>
                <a:gd name="T6" fmla="*/ 23 w 173"/>
                <a:gd name="T7" fmla="*/ 106 h 149"/>
                <a:gd name="T8" fmla="*/ 22 w 173"/>
                <a:gd name="T9" fmla="*/ 102 h 149"/>
                <a:gd name="T10" fmla="*/ 9 w 173"/>
                <a:gd name="T11" fmla="*/ 92 h 149"/>
                <a:gd name="T12" fmla="*/ 16 w 173"/>
                <a:gd name="T13" fmla="*/ 92 h 149"/>
                <a:gd name="T14" fmla="*/ 16 w 173"/>
                <a:gd name="T15" fmla="*/ 96 h 149"/>
                <a:gd name="T16" fmla="*/ 11 w 173"/>
                <a:gd name="T17" fmla="*/ 96 h 149"/>
                <a:gd name="T18" fmla="*/ 8 w 173"/>
                <a:gd name="T19" fmla="*/ 95 h 149"/>
                <a:gd name="T20" fmla="*/ 4 w 173"/>
                <a:gd name="T21" fmla="*/ 91 h 149"/>
                <a:gd name="T22" fmla="*/ 8 w 173"/>
                <a:gd name="T23" fmla="*/ 88 h 149"/>
                <a:gd name="T24" fmla="*/ 7 w 173"/>
                <a:gd name="T25" fmla="*/ 83 h 149"/>
                <a:gd name="T26" fmla="*/ 2 w 173"/>
                <a:gd name="T27" fmla="*/ 79 h 149"/>
                <a:gd name="T28" fmla="*/ 0 w 173"/>
                <a:gd name="T29" fmla="*/ 85 h 149"/>
                <a:gd name="T30" fmla="*/ 59 w 173"/>
                <a:gd name="T31" fmla="*/ 29 h 149"/>
                <a:gd name="T32" fmla="*/ 72 w 173"/>
                <a:gd name="T33" fmla="*/ 32 h 149"/>
                <a:gd name="T34" fmla="*/ 70 w 173"/>
                <a:gd name="T35" fmla="*/ 8 h 149"/>
                <a:gd name="T36" fmla="*/ 74 w 173"/>
                <a:gd name="T37" fmla="*/ 0 h 149"/>
                <a:gd name="T38" fmla="*/ 83 w 173"/>
                <a:gd name="T39" fmla="*/ 5 h 149"/>
                <a:gd name="T40" fmla="*/ 98 w 173"/>
                <a:gd name="T41" fmla="*/ 9 h 149"/>
                <a:gd name="T42" fmla="*/ 102 w 173"/>
                <a:gd name="T43" fmla="*/ 17 h 149"/>
                <a:gd name="T44" fmla="*/ 96 w 173"/>
                <a:gd name="T45" fmla="*/ 21 h 149"/>
                <a:gd name="T46" fmla="*/ 98 w 173"/>
                <a:gd name="T47" fmla="*/ 26 h 149"/>
                <a:gd name="T48" fmla="*/ 110 w 173"/>
                <a:gd name="T49" fmla="*/ 25 h 149"/>
                <a:gd name="T50" fmla="*/ 120 w 173"/>
                <a:gd name="T51" fmla="*/ 35 h 149"/>
                <a:gd name="T52" fmla="*/ 133 w 173"/>
                <a:gd name="T53" fmla="*/ 41 h 149"/>
                <a:gd name="T54" fmla="*/ 137 w 173"/>
                <a:gd name="T55" fmla="*/ 38 h 149"/>
                <a:gd name="T56" fmla="*/ 140 w 173"/>
                <a:gd name="T57" fmla="*/ 43 h 149"/>
                <a:gd name="T58" fmla="*/ 136 w 173"/>
                <a:gd name="T59" fmla="*/ 52 h 149"/>
                <a:gd name="T60" fmla="*/ 137 w 173"/>
                <a:gd name="T61" fmla="*/ 66 h 149"/>
                <a:gd name="T62" fmla="*/ 146 w 173"/>
                <a:gd name="T63" fmla="*/ 65 h 149"/>
                <a:gd name="T64" fmla="*/ 147 w 173"/>
                <a:gd name="T65" fmla="*/ 76 h 149"/>
                <a:gd name="T66" fmla="*/ 162 w 173"/>
                <a:gd name="T67" fmla="*/ 83 h 149"/>
                <a:gd name="T68" fmla="*/ 163 w 173"/>
                <a:gd name="T69" fmla="*/ 91 h 149"/>
                <a:gd name="T70" fmla="*/ 171 w 173"/>
                <a:gd name="T71" fmla="*/ 98 h 149"/>
                <a:gd name="T72" fmla="*/ 171 w 173"/>
                <a:gd name="T73" fmla="*/ 104 h 149"/>
                <a:gd name="T74" fmla="*/ 162 w 173"/>
                <a:gd name="T75" fmla="*/ 112 h 149"/>
                <a:gd name="T76" fmla="*/ 152 w 173"/>
                <a:gd name="T77" fmla="*/ 115 h 149"/>
                <a:gd name="T78" fmla="*/ 146 w 173"/>
                <a:gd name="T79" fmla="*/ 114 h 149"/>
                <a:gd name="T80" fmla="*/ 143 w 173"/>
                <a:gd name="T81" fmla="*/ 128 h 149"/>
                <a:gd name="T82" fmla="*/ 140 w 173"/>
                <a:gd name="T83" fmla="*/ 136 h 149"/>
                <a:gd name="T84" fmla="*/ 136 w 173"/>
                <a:gd name="T85" fmla="*/ 140 h 149"/>
                <a:gd name="T86" fmla="*/ 142 w 173"/>
                <a:gd name="T87" fmla="*/ 147 h 149"/>
                <a:gd name="T88" fmla="*/ 138 w 173"/>
                <a:gd name="T89" fmla="*/ 144 h 149"/>
                <a:gd name="T90" fmla="*/ 131 w 173"/>
                <a:gd name="T91" fmla="*/ 139 h 149"/>
                <a:gd name="T92" fmla="*/ 120 w 173"/>
                <a:gd name="T93" fmla="*/ 131 h 149"/>
                <a:gd name="T94" fmla="*/ 112 w 173"/>
                <a:gd name="T95" fmla="*/ 125 h 149"/>
                <a:gd name="T96" fmla="*/ 88 w 173"/>
                <a:gd name="T97" fmla="*/ 138 h 149"/>
                <a:gd name="T98" fmla="*/ 83 w 173"/>
                <a:gd name="T99" fmla="*/ 144 h 149"/>
                <a:gd name="T100" fmla="*/ 82 w 173"/>
                <a:gd name="T101" fmla="*/ 146 h 149"/>
                <a:gd name="T102" fmla="*/ 70 w 173"/>
                <a:gd name="T103" fmla="*/ 139 h 149"/>
                <a:gd name="T104" fmla="*/ 72 w 173"/>
                <a:gd name="T105" fmla="*/ 129 h 149"/>
                <a:gd name="T106" fmla="*/ 82 w 173"/>
                <a:gd name="T107" fmla="*/ 108 h 149"/>
                <a:gd name="T108" fmla="*/ 85 w 173"/>
                <a:gd name="T109" fmla="*/ 93 h 149"/>
                <a:gd name="T110" fmla="*/ 71 w 173"/>
                <a:gd name="T111" fmla="*/ 79 h 149"/>
                <a:gd name="T112" fmla="*/ 66 w 173"/>
                <a:gd name="T113" fmla="*/ 74 h 149"/>
                <a:gd name="T114" fmla="*/ 58 w 173"/>
                <a:gd name="T115" fmla="*/ 50 h 149"/>
                <a:gd name="T116" fmla="*/ 59 w 173"/>
                <a:gd name="T117" fmla="*/ 45 h 149"/>
                <a:gd name="T118" fmla="*/ 68 w 173"/>
                <a:gd name="T119" fmla="*/ 56 h 149"/>
                <a:gd name="T120" fmla="*/ 61 w 173"/>
                <a:gd name="T121" fmla="*/ 46 h 149"/>
                <a:gd name="T122" fmla="*/ 59 w 173"/>
                <a:gd name="T123" fmla="*/ 3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3" h="149">
                  <a:moveTo>
                    <a:pt x="22" y="102"/>
                  </a:moveTo>
                  <a:cubicBezTo>
                    <a:pt x="23" y="102"/>
                    <a:pt x="24" y="102"/>
                    <a:pt x="24" y="102"/>
                  </a:cubicBezTo>
                  <a:cubicBezTo>
                    <a:pt x="25" y="102"/>
                    <a:pt x="26" y="102"/>
                    <a:pt x="26" y="102"/>
                  </a:cubicBezTo>
                  <a:cubicBezTo>
                    <a:pt x="26" y="103"/>
                    <a:pt x="26" y="103"/>
                    <a:pt x="26" y="105"/>
                  </a:cubicBezTo>
                  <a:cubicBezTo>
                    <a:pt x="26" y="105"/>
                    <a:pt x="27" y="106"/>
                    <a:pt x="26" y="108"/>
                  </a:cubicBezTo>
                  <a:cubicBezTo>
                    <a:pt x="26" y="108"/>
                    <a:pt x="25" y="108"/>
                    <a:pt x="24" y="108"/>
                  </a:cubicBezTo>
                  <a:cubicBezTo>
                    <a:pt x="24" y="107"/>
                    <a:pt x="23" y="107"/>
                    <a:pt x="23" y="106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2" y="105"/>
                    <a:pt x="21" y="105"/>
                    <a:pt x="21" y="103"/>
                  </a:cubicBezTo>
                  <a:cubicBezTo>
                    <a:pt x="22" y="102"/>
                    <a:pt x="22" y="102"/>
                    <a:pt x="22" y="102"/>
                  </a:cubicBezTo>
                  <a:close/>
                  <a:moveTo>
                    <a:pt x="8" y="95"/>
                  </a:moveTo>
                  <a:cubicBezTo>
                    <a:pt x="8" y="94"/>
                    <a:pt x="9" y="92"/>
                    <a:pt x="9" y="92"/>
                  </a:cubicBezTo>
                  <a:cubicBezTo>
                    <a:pt x="10" y="90"/>
                    <a:pt x="12" y="92"/>
                    <a:pt x="12" y="92"/>
                  </a:cubicBezTo>
                  <a:cubicBezTo>
                    <a:pt x="14" y="93"/>
                    <a:pt x="15" y="92"/>
                    <a:pt x="16" y="92"/>
                  </a:cubicBezTo>
                  <a:cubicBezTo>
                    <a:pt x="17" y="92"/>
                    <a:pt x="20" y="92"/>
                    <a:pt x="19" y="93"/>
                  </a:cubicBezTo>
                  <a:cubicBezTo>
                    <a:pt x="18" y="95"/>
                    <a:pt x="16" y="94"/>
                    <a:pt x="16" y="96"/>
                  </a:cubicBezTo>
                  <a:cubicBezTo>
                    <a:pt x="15" y="97"/>
                    <a:pt x="15" y="97"/>
                    <a:pt x="14" y="97"/>
                  </a:cubicBezTo>
                  <a:cubicBezTo>
                    <a:pt x="13" y="97"/>
                    <a:pt x="11" y="96"/>
                    <a:pt x="11" y="96"/>
                  </a:cubicBezTo>
                  <a:cubicBezTo>
                    <a:pt x="10" y="97"/>
                    <a:pt x="8" y="97"/>
                    <a:pt x="7" y="96"/>
                  </a:cubicBezTo>
                  <a:cubicBezTo>
                    <a:pt x="8" y="95"/>
                    <a:pt x="8" y="95"/>
                    <a:pt x="8" y="95"/>
                  </a:cubicBezTo>
                  <a:close/>
                  <a:moveTo>
                    <a:pt x="3" y="89"/>
                  </a:moveTo>
                  <a:cubicBezTo>
                    <a:pt x="4" y="91"/>
                    <a:pt x="4" y="91"/>
                    <a:pt x="4" y="91"/>
                  </a:cubicBezTo>
                  <a:cubicBezTo>
                    <a:pt x="5" y="91"/>
                    <a:pt x="6" y="91"/>
                    <a:pt x="8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8"/>
                    <a:pt x="8" y="86"/>
                    <a:pt x="8" y="85"/>
                  </a:cubicBezTo>
                  <a:cubicBezTo>
                    <a:pt x="8" y="85"/>
                    <a:pt x="7" y="85"/>
                    <a:pt x="7" y="83"/>
                  </a:cubicBezTo>
                  <a:cubicBezTo>
                    <a:pt x="7" y="82"/>
                    <a:pt x="6" y="82"/>
                    <a:pt x="6" y="81"/>
                  </a:cubicBezTo>
                  <a:cubicBezTo>
                    <a:pt x="5" y="80"/>
                    <a:pt x="3" y="79"/>
                    <a:pt x="2" y="79"/>
                  </a:cubicBezTo>
                  <a:cubicBezTo>
                    <a:pt x="1" y="80"/>
                    <a:pt x="0" y="80"/>
                    <a:pt x="0" y="80"/>
                  </a:cubicBezTo>
                  <a:cubicBezTo>
                    <a:pt x="0" y="82"/>
                    <a:pt x="0" y="84"/>
                    <a:pt x="0" y="85"/>
                  </a:cubicBezTo>
                  <a:cubicBezTo>
                    <a:pt x="0" y="86"/>
                    <a:pt x="2" y="89"/>
                    <a:pt x="3" y="89"/>
                  </a:cubicBezTo>
                  <a:close/>
                  <a:moveTo>
                    <a:pt x="59" y="29"/>
                  </a:moveTo>
                  <a:cubicBezTo>
                    <a:pt x="61" y="29"/>
                    <a:pt x="61" y="29"/>
                    <a:pt x="61" y="29"/>
                  </a:cubicBezTo>
                  <a:cubicBezTo>
                    <a:pt x="63" y="30"/>
                    <a:pt x="72" y="35"/>
                    <a:pt x="72" y="32"/>
                  </a:cubicBezTo>
                  <a:cubicBezTo>
                    <a:pt x="72" y="28"/>
                    <a:pt x="66" y="19"/>
                    <a:pt x="68" y="15"/>
                  </a:cubicBezTo>
                  <a:cubicBezTo>
                    <a:pt x="69" y="12"/>
                    <a:pt x="72" y="11"/>
                    <a:pt x="70" y="8"/>
                  </a:cubicBezTo>
                  <a:cubicBezTo>
                    <a:pt x="66" y="3"/>
                    <a:pt x="73" y="3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7" y="1"/>
                    <a:pt x="76" y="3"/>
                    <a:pt x="78" y="5"/>
                  </a:cubicBezTo>
                  <a:cubicBezTo>
                    <a:pt x="79" y="5"/>
                    <a:pt x="82" y="5"/>
                    <a:pt x="83" y="5"/>
                  </a:cubicBezTo>
                  <a:cubicBezTo>
                    <a:pt x="86" y="5"/>
                    <a:pt x="91" y="5"/>
                    <a:pt x="94" y="5"/>
                  </a:cubicBezTo>
                  <a:cubicBezTo>
                    <a:pt x="96" y="6"/>
                    <a:pt x="100" y="8"/>
                    <a:pt x="98" y="9"/>
                  </a:cubicBezTo>
                  <a:cubicBezTo>
                    <a:pt x="98" y="13"/>
                    <a:pt x="99" y="12"/>
                    <a:pt x="102" y="12"/>
                  </a:cubicBezTo>
                  <a:cubicBezTo>
                    <a:pt x="102" y="14"/>
                    <a:pt x="102" y="15"/>
                    <a:pt x="102" y="17"/>
                  </a:cubicBezTo>
                  <a:cubicBezTo>
                    <a:pt x="103" y="20"/>
                    <a:pt x="102" y="18"/>
                    <a:pt x="99" y="19"/>
                  </a:cubicBezTo>
                  <a:cubicBezTo>
                    <a:pt x="98" y="19"/>
                    <a:pt x="97" y="20"/>
                    <a:pt x="96" y="21"/>
                  </a:cubicBezTo>
                  <a:cubicBezTo>
                    <a:pt x="96" y="22"/>
                    <a:pt x="94" y="22"/>
                    <a:pt x="93" y="23"/>
                  </a:cubicBezTo>
                  <a:cubicBezTo>
                    <a:pt x="92" y="23"/>
                    <a:pt x="97" y="25"/>
                    <a:pt x="98" y="26"/>
                  </a:cubicBezTo>
                  <a:cubicBezTo>
                    <a:pt x="100" y="29"/>
                    <a:pt x="99" y="34"/>
                    <a:pt x="103" y="29"/>
                  </a:cubicBezTo>
                  <a:cubicBezTo>
                    <a:pt x="105" y="28"/>
                    <a:pt x="107" y="22"/>
                    <a:pt x="110" y="25"/>
                  </a:cubicBezTo>
                  <a:cubicBezTo>
                    <a:pt x="109" y="30"/>
                    <a:pt x="113" y="28"/>
                    <a:pt x="117" y="30"/>
                  </a:cubicBezTo>
                  <a:cubicBezTo>
                    <a:pt x="119" y="31"/>
                    <a:pt x="116" y="33"/>
                    <a:pt x="120" y="35"/>
                  </a:cubicBezTo>
                  <a:cubicBezTo>
                    <a:pt x="121" y="36"/>
                    <a:pt x="124" y="43"/>
                    <a:pt x="127" y="42"/>
                  </a:cubicBezTo>
                  <a:cubicBezTo>
                    <a:pt x="130" y="42"/>
                    <a:pt x="130" y="41"/>
                    <a:pt x="133" y="41"/>
                  </a:cubicBezTo>
                  <a:cubicBezTo>
                    <a:pt x="135" y="41"/>
                    <a:pt x="136" y="39"/>
                    <a:pt x="137" y="38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7"/>
                    <a:pt x="140" y="49"/>
                    <a:pt x="136" y="52"/>
                  </a:cubicBezTo>
                  <a:cubicBezTo>
                    <a:pt x="133" y="56"/>
                    <a:pt x="136" y="58"/>
                    <a:pt x="135" y="62"/>
                  </a:cubicBezTo>
                  <a:cubicBezTo>
                    <a:pt x="135" y="63"/>
                    <a:pt x="134" y="67"/>
                    <a:pt x="137" y="66"/>
                  </a:cubicBezTo>
                  <a:cubicBezTo>
                    <a:pt x="141" y="66"/>
                    <a:pt x="140" y="63"/>
                    <a:pt x="143" y="67"/>
                  </a:cubicBezTo>
                  <a:cubicBezTo>
                    <a:pt x="144" y="68"/>
                    <a:pt x="146" y="65"/>
                    <a:pt x="146" y="65"/>
                  </a:cubicBezTo>
                  <a:cubicBezTo>
                    <a:pt x="146" y="66"/>
                    <a:pt x="146" y="70"/>
                    <a:pt x="146" y="71"/>
                  </a:cubicBezTo>
                  <a:cubicBezTo>
                    <a:pt x="144" y="73"/>
                    <a:pt x="146" y="75"/>
                    <a:pt x="147" y="76"/>
                  </a:cubicBezTo>
                  <a:cubicBezTo>
                    <a:pt x="150" y="77"/>
                    <a:pt x="156" y="79"/>
                    <a:pt x="159" y="79"/>
                  </a:cubicBezTo>
                  <a:cubicBezTo>
                    <a:pt x="162" y="79"/>
                    <a:pt x="161" y="81"/>
                    <a:pt x="162" y="83"/>
                  </a:cubicBezTo>
                  <a:cubicBezTo>
                    <a:pt x="162" y="83"/>
                    <a:pt x="162" y="86"/>
                    <a:pt x="161" y="86"/>
                  </a:cubicBezTo>
                  <a:cubicBezTo>
                    <a:pt x="160" y="87"/>
                    <a:pt x="162" y="90"/>
                    <a:pt x="163" y="91"/>
                  </a:cubicBezTo>
                  <a:cubicBezTo>
                    <a:pt x="165" y="92"/>
                    <a:pt x="165" y="97"/>
                    <a:pt x="168" y="97"/>
                  </a:cubicBezTo>
                  <a:cubicBezTo>
                    <a:pt x="170" y="97"/>
                    <a:pt x="171" y="96"/>
                    <a:pt x="171" y="98"/>
                  </a:cubicBezTo>
                  <a:cubicBezTo>
                    <a:pt x="173" y="101"/>
                    <a:pt x="171" y="100"/>
                    <a:pt x="170" y="102"/>
                  </a:cubicBezTo>
                  <a:cubicBezTo>
                    <a:pt x="169" y="103"/>
                    <a:pt x="171" y="103"/>
                    <a:pt x="171" y="104"/>
                  </a:cubicBezTo>
                  <a:cubicBezTo>
                    <a:pt x="169" y="106"/>
                    <a:pt x="168" y="106"/>
                    <a:pt x="167" y="109"/>
                  </a:cubicBezTo>
                  <a:cubicBezTo>
                    <a:pt x="166" y="111"/>
                    <a:pt x="165" y="113"/>
                    <a:pt x="162" y="112"/>
                  </a:cubicBezTo>
                  <a:cubicBezTo>
                    <a:pt x="159" y="112"/>
                    <a:pt x="159" y="111"/>
                    <a:pt x="157" y="111"/>
                  </a:cubicBezTo>
                  <a:cubicBezTo>
                    <a:pt x="155" y="112"/>
                    <a:pt x="153" y="116"/>
                    <a:pt x="152" y="115"/>
                  </a:cubicBezTo>
                  <a:cubicBezTo>
                    <a:pt x="150" y="113"/>
                    <a:pt x="149" y="115"/>
                    <a:pt x="148" y="115"/>
                  </a:cubicBezTo>
                  <a:cubicBezTo>
                    <a:pt x="147" y="115"/>
                    <a:pt x="147" y="114"/>
                    <a:pt x="146" y="114"/>
                  </a:cubicBezTo>
                  <a:cubicBezTo>
                    <a:pt x="143" y="115"/>
                    <a:pt x="144" y="118"/>
                    <a:pt x="144" y="119"/>
                  </a:cubicBezTo>
                  <a:cubicBezTo>
                    <a:pt x="143" y="122"/>
                    <a:pt x="141" y="126"/>
                    <a:pt x="143" y="128"/>
                  </a:cubicBezTo>
                  <a:cubicBezTo>
                    <a:pt x="146" y="130"/>
                    <a:pt x="142" y="132"/>
                    <a:pt x="140" y="132"/>
                  </a:cubicBezTo>
                  <a:cubicBezTo>
                    <a:pt x="140" y="134"/>
                    <a:pt x="143" y="135"/>
                    <a:pt x="140" y="136"/>
                  </a:cubicBezTo>
                  <a:cubicBezTo>
                    <a:pt x="138" y="136"/>
                    <a:pt x="136" y="136"/>
                    <a:pt x="135" y="137"/>
                  </a:cubicBezTo>
                  <a:cubicBezTo>
                    <a:pt x="135" y="138"/>
                    <a:pt x="135" y="139"/>
                    <a:pt x="136" y="140"/>
                  </a:cubicBezTo>
                  <a:cubicBezTo>
                    <a:pt x="137" y="141"/>
                    <a:pt x="139" y="141"/>
                    <a:pt x="140" y="141"/>
                  </a:cubicBezTo>
                  <a:cubicBezTo>
                    <a:pt x="141" y="142"/>
                    <a:pt x="141" y="146"/>
                    <a:pt x="142" y="147"/>
                  </a:cubicBezTo>
                  <a:cubicBezTo>
                    <a:pt x="142" y="148"/>
                    <a:pt x="142" y="149"/>
                    <a:pt x="141" y="149"/>
                  </a:cubicBezTo>
                  <a:cubicBezTo>
                    <a:pt x="140" y="149"/>
                    <a:pt x="140" y="145"/>
                    <a:pt x="138" y="144"/>
                  </a:cubicBezTo>
                  <a:cubicBezTo>
                    <a:pt x="136" y="143"/>
                    <a:pt x="135" y="143"/>
                    <a:pt x="134" y="142"/>
                  </a:cubicBezTo>
                  <a:cubicBezTo>
                    <a:pt x="133" y="141"/>
                    <a:pt x="132" y="139"/>
                    <a:pt x="131" y="139"/>
                  </a:cubicBezTo>
                  <a:cubicBezTo>
                    <a:pt x="129" y="138"/>
                    <a:pt x="127" y="136"/>
                    <a:pt x="126" y="134"/>
                  </a:cubicBezTo>
                  <a:cubicBezTo>
                    <a:pt x="124" y="132"/>
                    <a:pt x="123" y="131"/>
                    <a:pt x="120" y="131"/>
                  </a:cubicBezTo>
                  <a:cubicBezTo>
                    <a:pt x="118" y="131"/>
                    <a:pt x="114" y="130"/>
                    <a:pt x="114" y="127"/>
                  </a:cubicBezTo>
                  <a:cubicBezTo>
                    <a:pt x="114" y="125"/>
                    <a:pt x="114" y="126"/>
                    <a:pt x="112" y="125"/>
                  </a:cubicBezTo>
                  <a:cubicBezTo>
                    <a:pt x="104" y="125"/>
                    <a:pt x="103" y="133"/>
                    <a:pt x="96" y="131"/>
                  </a:cubicBezTo>
                  <a:cubicBezTo>
                    <a:pt x="92" y="130"/>
                    <a:pt x="89" y="135"/>
                    <a:pt x="88" y="138"/>
                  </a:cubicBezTo>
                  <a:cubicBezTo>
                    <a:pt x="87" y="139"/>
                    <a:pt x="89" y="142"/>
                    <a:pt x="88" y="143"/>
                  </a:cubicBezTo>
                  <a:cubicBezTo>
                    <a:pt x="87" y="143"/>
                    <a:pt x="85" y="144"/>
                    <a:pt x="83" y="144"/>
                  </a:cubicBezTo>
                  <a:cubicBezTo>
                    <a:pt x="82" y="146"/>
                    <a:pt x="82" y="146"/>
                    <a:pt x="82" y="146"/>
                  </a:cubicBezTo>
                  <a:cubicBezTo>
                    <a:pt x="82" y="146"/>
                    <a:pt x="82" y="146"/>
                    <a:pt x="82" y="146"/>
                  </a:cubicBezTo>
                  <a:cubicBezTo>
                    <a:pt x="81" y="143"/>
                    <a:pt x="78" y="140"/>
                    <a:pt x="75" y="139"/>
                  </a:cubicBezTo>
                  <a:cubicBezTo>
                    <a:pt x="74" y="139"/>
                    <a:pt x="70" y="140"/>
                    <a:pt x="70" y="139"/>
                  </a:cubicBezTo>
                  <a:cubicBezTo>
                    <a:pt x="68" y="138"/>
                    <a:pt x="67" y="137"/>
                    <a:pt x="64" y="137"/>
                  </a:cubicBezTo>
                  <a:cubicBezTo>
                    <a:pt x="72" y="129"/>
                    <a:pt x="72" y="129"/>
                    <a:pt x="72" y="129"/>
                  </a:cubicBezTo>
                  <a:cubicBezTo>
                    <a:pt x="76" y="126"/>
                    <a:pt x="77" y="122"/>
                    <a:pt x="82" y="119"/>
                  </a:cubicBezTo>
                  <a:cubicBezTo>
                    <a:pt x="84" y="117"/>
                    <a:pt x="82" y="111"/>
                    <a:pt x="82" y="108"/>
                  </a:cubicBezTo>
                  <a:cubicBezTo>
                    <a:pt x="82" y="105"/>
                    <a:pt x="82" y="102"/>
                    <a:pt x="83" y="99"/>
                  </a:cubicBezTo>
                  <a:cubicBezTo>
                    <a:pt x="84" y="97"/>
                    <a:pt x="86" y="94"/>
                    <a:pt x="85" y="93"/>
                  </a:cubicBezTo>
                  <a:cubicBezTo>
                    <a:pt x="83" y="90"/>
                    <a:pt x="75" y="89"/>
                    <a:pt x="72" y="86"/>
                  </a:cubicBezTo>
                  <a:cubicBezTo>
                    <a:pt x="71" y="85"/>
                    <a:pt x="68" y="80"/>
                    <a:pt x="71" y="79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66" y="79"/>
                    <a:pt x="68" y="77"/>
                    <a:pt x="66" y="74"/>
                  </a:cubicBezTo>
                  <a:cubicBezTo>
                    <a:pt x="64" y="71"/>
                    <a:pt x="58" y="65"/>
                    <a:pt x="57" y="62"/>
                  </a:cubicBezTo>
                  <a:cubicBezTo>
                    <a:pt x="57" y="58"/>
                    <a:pt x="58" y="54"/>
                    <a:pt x="58" y="50"/>
                  </a:cubicBezTo>
                  <a:cubicBezTo>
                    <a:pt x="58" y="46"/>
                    <a:pt x="58" y="43"/>
                    <a:pt x="58" y="41"/>
                  </a:cubicBezTo>
                  <a:cubicBezTo>
                    <a:pt x="58" y="41"/>
                    <a:pt x="59" y="45"/>
                    <a:pt x="59" y="45"/>
                  </a:cubicBezTo>
                  <a:cubicBezTo>
                    <a:pt x="59" y="49"/>
                    <a:pt x="62" y="48"/>
                    <a:pt x="63" y="51"/>
                  </a:cubicBezTo>
                  <a:cubicBezTo>
                    <a:pt x="64" y="52"/>
                    <a:pt x="66" y="57"/>
                    <a:pt x="68" y="56"/>
                  </a:cubicBezTo>
                  <a:cubicBezTo>
                    <a:pt x="70" y="56"/>
                    <a:pt x="68" y="52"/>
                    <a:pt x="67" y="52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59" y="45"/>
                    <a:pt x="62" y="43"/>
                    <a:pt x="61" y="41"/>
                  </a:cubicBezTo>
                  <a:cubicBezTo>
                    <a:pt x="60" y="39"/>
                    <a:pt x="56" y="39"/>
                    <a:pt x="59" y="37"/>
                  </a:cubicBezTo>
                  <a:cubicBezTo>
                    <a:pt x="59" y="36"/>
                    <a:pt x="59" y="32"/>
                    <a:pt x="59" y="2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5326" y="3376"/>
              <a:ext cx="580" cy="585"/>
            </a:xfrm>
            <a:custGeom>
              <a:avLst/>
              <a:gdLst>
                <a:gd name="T0" fmla="*/ 34 w 245"/>
                <a:gd name="T1" fmla="*/ 124 h 247"/>
                <a:gd name="T2" fmla="*/ 66 w 245"/>
                <a:gd name="T3" fmla="*/ 117 h 247"/>
                <a:gd name="T4" fmla="*/ 84 w 245"/>
                <a:gd name="T5" fmla="*/ 130 h 247"/>
                <a:gd name="T6" fmla="*/ 82 w 245"/>
                <a:gd name="T7" fmla="*/ 126 h 247"/>
                <a:gd name="T8" fmla="*/ 89 w 245"/>
                <a:gd name="T9" fmla="*/ 114 h 247"/>
                <a:gd name="T10" fmla="*/ 98 w 245"/>
                <a:gd name="T11" fmla="*/ 100 h 247"/>
                <a:gd name="T12" fmla="*/ 117 w 245"/>
                <a:gd name="T13" fmla="*/ 89 h 247"/>
                <a:gd name="T14" fmla="*/ 109 w 245"/>
                <a:gd name="T15" fmla="*/ 76 h 247"/>
                <a:gd name="T16" fmla="*/ 93 w 245"/>
                <a:gd name="T17" fmla="*/ 60 h 247"/>
                <a:gd name="T18" fmla="*/ 83 w 245"/>
                <a:gd name="T19" fmla="*/ 51 h 247"/>
                <a:gd name="T20" fmla="*/ 86 w 245"/>
                <a:gd name="T21" fmla="*/ 27 h 247"/>
                <a:gd name="T22" fmla="*/ 98 w 245"/>
                <a:gd name="T23" fmla="*/ 22 h 247"/>
                <a:gd name="T24" fmla="*/ 102 w 245"/>
                <a:gd name="T25" fmla="*/ 6 h 247"/>
                <a:gd name="T26" fmla="*/ 115 w 245"/>
                <a:gd name="T27" fmla="*/ 10 h 247"/>
                <a:gd name="T28" fmla="*/ 107 w 245"/>
                <a:gd name="T29" fmla="*/ 27 h 247"/>
                <a:gd name="T30" fmla="*/ 127 w 245"/>
                <a:gd name="T31" fmla="*/ 20 h 247"/>
                <a:gd name="T32" fmla="*/ 124 w 245"/>
                <a:gd name="T33" fmla="*/ 44 h 247"/>
                <a:gd name="T34" fmla="*/ 149 w 245"/>
                <a:gd name="T35" fmla="*/ 24 h 247"/>
                <a:gd name="T36" fmla="*/ 154 w 245"/>
                <a:gd name="T37" fmla="*/ 41 h 247"/>
                <a:gd name="T38" fmla="*/ 149 w 245"/>
                <a:gd name="T39" fmla="*/ 50 h 247"/>
                <a:gd name="T40" fmla="*/ 130 w 245"/>
                <a:gd name="T41" fmla="*/ 66 h 247"/>
                <a:gd name="T42" fmla="*/ 127 w 245"/>
                <a:gd name="T43" fmla="*/ 85 h 247"/>
                <a:gd name="T44" fmla="*/ 123 w 245"/>
                <a:gd name="T45" fmla="*/ 100 h 247"/>
                <a:gd name="T46" fmla="*/ 156 w 245"/>
                <a:gd name="T47" fmla="*/ 107 h 247"/>
                <a:gd name="T48" fmla="*/ 173 w 245"/>
                <a:gd name="T49" fmla="*/ 92 h 247"/>
                <a:gd name="T50" fmla="*/ 181 w 245"/>
                <a:gd name="T51" fmla="*/ 80 h 247"/>
                <a:gd name="T52" fmla="*/ 175 w 245"/>
                <a:gd name="T53" fmla="*/ 66 h 247"/>
                <a:gd name="T54" fmla="*/ 202 w 245"/>
                <a:gd name="T55" fmla="*/ 72 h 247"/>
                <a:gd name="T56" fmla="*/ 220 w 245"/>
                <a:gd name="T57" fmla="*/ 57 h 247"/>
                <a:gd name="T58" fmla="*/ 228 w 245"/>
                <a:gd name="T59" fmla="*/ 47 h 247"/>
                <a:gd name="T60" fmla="*/ 238 w 245"/>
                <a:gd name="T61" fmla="*/ 52 h 247"/>
                <a:gd name="T62" fmla="*/ 243 w 245"/>
                <a:gd name="T63" fmla="*/ 66 h 247"/>
                <a:gd name="T64" fmla="*/ 241 w 245"/>
                <a:gd name="T65" fmla="*/ 81 h 247"/>
                <a:gd name="T66" fmla="*/ 233 w 245"/>
                <a:gd name="T67" fmla="*/ 97 h 247"/>
                <a:gd name="T68" fmla="*/ 223 w 245"/>
                <a:gd name="T69" fmla="*/ 115 h 247"/>
                <a:gd name="T70" fmla="*/ 213 w 245"/>
                <a:gd name="T71" fmla="*/ 126 h 247"/>
                <a:gd name="T72" fmla="*/ 221 w 245"/>
                <a:gd name="T73" fmla="*/ 135 h 247"/>
                <a:gd name="T74" fmla="*/ 213 w 245"/>
                <a:gd name="T75" fmla="*/ 151 h 247"/>
                <a:gd name="T76" fmla="*/ 185 w 245"/>
                <a:gd name="T77" fmla="*/ 159 h 247"/>
                <a:gd name="T78" fmla="*/ 160 w 245"/>
                <a:gd name="T79" fmla="*/ 168 h 247"/>
                <a:gd name="T80" fmla="*/ 173 w 245"/>
                <a:gd name="T81" fmla="*/ 187 h 247"/>
                <a:gd name="T82" fmla="*/ 186 w 245"/>
                <a:gd name="T83" fmla="*/ 205 h 247"/>
                <a:gd name="T84" fmla="*/ 166 w 245"/>
                <a:gd name="T85" fmla="*/ 226 h 247"/>
                <a:gd name="T86" fmla="*/ 133 w 245"/>
                <a:gd name="T87" fmla="*/ 240 h 247"/>
                <a:gd name="T88" fmla="*/ 130 w 245"/>
                <a:gd name="T89" fmla="*/ 219 h 247"/>
                <a:gd name="T90" fmla="*/ 119 w 245"/>
                <a:gd name="T91" fmla="*/ 209 h 247"/>
                <a:gd name="T92" fmla="*/ 95 w 245"/>
                <a:gd name="T93" fmla="*/ 217 h 247"/>
                <a:gd name="T94" fmla="*/ 67 w 245"/>
                <a:gd name="T95" fmla="*/ 229 h 247"/>
                <a:gd name="T96" fmla="*/ 41 w 245"/>
                <a:gd name="T97" fmla="*/ 212 h 247"/>
                <a:gd name="T98" fmla="*/ 14 w 245"/>
                <a:gd name="T99" fmla="*/ 176 h 247"/>
                <a:gd name="T100" fmla="*/ 7 w 245"/>
                <a:gd name="T101" fmla="*/ 144 h 247"/>
                <a:gd name="T102" fmla="*/ 28 w 245"/>
                <a:gd name="T103" fmla="*/ 13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5" h="247">
                  <a:moveTo>
                    <a:pt x="28" y="133"/>
                  </a:moveTo>
                  <a:cubicBezTo>
                    <a:pt x="30" y="130"/>
                    <a:pt x="30" y="130"/>
                    <a:pt x="30" y="130"/>
                  </a:cubicBezTo>
                  <a:cubicBezTo>
                    <a:pt x="31" y="130"/>
                    <a:pt x="34" y="130"/>
                    <a:pt x="35" y="129"/>
                  </a:cubicBezTo>
                  <a:cubicBezTo>
                    <a:pt x="35" y="129"/>
                    <a:pt x="34" y="126"/>
                    <a:pt x="34" y="124"/>
                  </a:cubicBezTo>
                  <a:cubicBezTo>
                    <a:pt x="36" y="121"/>
                    <a:pt x="38" y="116"/>
                    <a:pt x="43" y="117"/>
                  </a:cubicBezTo>
                  <a:cubicBezTo>
                    <a:pt x="50" y="119"/>
                    <a:pt x="50" y="111"/>
                    <a:pt x="58" y="111"/>
                  </a:cubicBezTo>
                  <a:cubicBezTo>
                    <a:pt x="60" y="112"/>
                    <a:pt x="60" y="111"/>
                    <a:pt x="60" y="113"/>
                  </a:cubicBezTo>
                  <a:cubicBezTo>
                    <a:pt x="60" y="116"/>
                    <a:pt x="65" y="117"/>
                    <a:pt x="66" y="117"/>
                  </a:cubicBezTo>
                  <a:cubicBezTo>
                    <a:pt x="69" y="117"/>
                    <a:pt x="70" y="118"/>
                    <a:pt x="72" y="120"/>
                  </a:cubicBezTo>
                  <a:cubicBezTo>
                    <a:pt x="73" y="122"/>
                    <a:pt x="75" y="124"/>
                    <a:pt x="77" y="125"/>
                  </a:cubicBezTo>
                  <a:cubicBezTo>
                    <a:pt x="78" y="126"/>
                    <a:pt x="80" y="127"/>
                    <a:pt x="80" y="129"/>
                  </a:cubicBezTo>
                  <a:cubicBezTo>
                    <a:pt x="81" y="130"/>
                    <a:pt x="83" y="130"/>
                    <a:pt x="84" y="130"/>
                  </a:cubicBezTo>
                  <a:cubicBezTo>
                    <a:pt x="86" y="132"/>
                    <a:pt x="86" y="135"/>
                    <a:pt x="87" y="136"/>
                  </a:cubicBezTo>
                  <a:cubicBezTo>
                    <a:pt x="88" y="136"/>
                    <a:pt x="88" y="134"/>
                    <a:pt x="88" y="133"/>
                  </a:cubicBezTo>
                  <a:cubicBezTo>
                    <a:pt x="87" y="133"/>
                    <a:pt x="87" y="128"/>
                    <a:pt x="86" y="127"/>
                  </a:cubicBezTo>
                  <a:cubicBezTo>
                    <a:pt x="85" y="127"/>
                    <a:pt x="83" y="127"/>
                    <a:pt x="82" y="126"/>
                  </a:cubicBezTo>
                  <a:cubicBezTo>
                    <a:pt x="81" y="126"/>
                    <a:pt x="81" y="124"/>
                    <a:pt x="81" y="123"/>
                  </a:cubicBezTo>
                  <a:cubicBezTo>
                    <a:pt x="82" y="122"/>
                    <a:pt x="84" y="122"/>
                    <a:pt x="86" y="122"/>
                  </a:cubicBezTo>
                  <a:cubicBezTo>
                    <a:pt x="89" y="121"/>
                    <a:pt x="86" y="120"/>
                    <a:pt x="86" y="118"/>
                  </a:cubicBezTo>
                  <a:cubicBezTo>
                    <a:pt x="88" y="118"/>
                    <a:pt x="92" y="116"/>
                    <a:pt x="89" y="114"/>
                  </a:cubicBezTo>
                  <a:cubicBezTo>
                    <a:pt x="87" y="112"/>
                    <a:pt x="89" y="107"/>
                    <a:pt x="90" y="105"/>
                  </a:cubicBezTo>
                  <a:cubicBezTo>
                    <a:pt x="90" y="103"/>
                    <a:pt x="89" y="100"/>
                    <a:pt x="92" y="100"/>
                  </a:cubicBezTo>
                  <a:cubicBezTo>
                    <a:pt x="93" y="100"/>
                    <a:pt x="93" y="100"/>
                    <a:pt x="94" y="100"/>
                  </a:cubicBezTo>
                  <a:cubicBezTo>
                    <a:pt x="95" y="100"/>
                    <a:pt x="96" y="98"/>
                    <a:pt x="98" y="100"/>
                  </a:cubicBezTo>
                  <a:cubicBezTo>
                    <a:pt x="99" y="102"/>
                    <a:pt x="101" y="97"/>
                    <a:pt x="103" y="97"/>
                  </a:cubicBezTo>
                  <a:cubicBezTo>
                    <a:pt x="105" y="96"/>
                    <a:pt x="105" y="98"/>
                    <a:pt x="108" y="98"/>
                  </a:cubicBezTo>
                  <a:cubicBezTo>
                    <a:pt x="111" y="98"/>
                    <a:pt x="112" y="97"/>
                    <a:pt x="113" y="94"/>
                  </a:cubicBezTo>
                  <a:cubicBezTo>
                    <a:pt x="114" y="92"/>
                    <a:pt x="115" y="91"/>
                    <a:pt x="117" y="89"/>
                  </a:cubicBezTo>
                  <a:cubicBezTo>
                    <a:pt x="117" y="89"/>
                    <a:pt x="115" y="88"/>
                    <a:pt x="115" y="87"/>
                  </a:cubicBezTo>
                  <a:cubicBezTo>
                    <a:pt x="117" y="85"/>
                    <a:pt x="119" y="86"/>
                    <a:pt x="117" y="83"/>
                  </a:cubicBezTo>
                  <a:cubicBezTo>
                    <a:pt x="117" y="82"/>
                    <a:pt x="115" y="82"/>
                    <a:pt x="114" y="82"/>
                  </a:cubicBezTo>
                  <a:cubicBezTo>
                    <a:pt x="111" y="82"/>
                    <a:pt x="111" y="77"/>
                    <a:pt x="109" y="76"/>
                  </a:cubicBezTo>
                  <a:cubicBezTo>
                    <a:pt x="108" y="75"/>
                    <a:pt x="106" y="72"/>
                    <a:pt x="107" y="71"/>
                  </a:cubicBezTo>
                  <a:cubicBezTo>
                    <a:pt x="108" y="71"/>
                    <a:pt x="108" y="68"/>
                    <a:pt x="108" y="68"/>
                  </a:cubicBezTo>
                  <a:cubicBezTo>
                    <a:pt x="107" y="65"/>
                    <a:pt x="108" y="63"/>
                    <a:pt x="105" y="63"/>
                  </a:cubicBezTo>
                  <a:cubicBezTo>
                    <a:pt x="102" y="64"/>
                    <a:pt x="96" y="62"/>
                    <a:pt x="93" y="60"/>
                  </a:cubicBezTo>
                  <a:cubicBezTo>
                    <a:pt x="92" y="59"/>
                    <a:pt x="90" y="57"/>
                    <a:pt x="92" y="56"/>
                  </a:cubicBezTo>
                  <a:cubicBezTo>
                    <a:pt x="92" y="54"/>
                    <a:pt x="92" y="51"/>
                    <a:pt x="92" y="50"/>
                  </a:cubicBezTo>
                  <a:cubicBezTo>
                    <a:pt x="92" y="49"/>
                    <a:pt x="90" y="53"/>
                    <a:pt x="89" y="51"/>
                  </a:cubicBezTo>
                  <a:cubicBezTo>
                    <a:pt x="86" y="47"/>
                    <a:pt x="87" y="50"/>
                    <a:pt x="83" y="51"/>
                  </a:cubicBezTo>
                  <a:cubicBezTo>
                    <a:pt x="80" y="51"/>
                    <a:pt x="81" y="48"/>
                    <a:pt x="81" y="46"/>
                  </a:cubicBezTo>
                  <a:cubicBezTo>
                    <a:pt x="82" y="42"/>
                    <a:pt x="79" y="41"/>
                    <a:pt x="83" y="36"/>
                  </a:cubicBezTo>
                  <a:cubicBezTo>
                    <a:pt x="86" y="33"/>
                    <a:pt x="86" y="31"/>
                    <a:pt x="86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90" y="27"/>
                    <a:pt x="86" y="22"/>
                    <a:pt x="90" y="22"/>
                  </a:cubicBezTo>
                  <a:cubicBezTo>
                    <a:pt x="90" y="22"/>
                    <a:pt x="95" y="25"/>
                    <a:pt x="92" y="21"/>
                  </a:cubicBezTo>
                  <a:cubicBezTo>
                    <a:pt x="89" y="17"/>
                    <a:pt x="95" y="15"/>
                    <a:pt x="98" y="15"/>
                  </a:cubicBezTo>
                  <a:cubicBezTo>
                    <a:pt x="99" y="15"/>
                    <a:pt x="98" y="21"/>
                    <a:pt x="98" y="22"/>
                  </a:cubicBezTo>
                  <a:cubicBezTo>
                    <a:pt x="100" y="27"/>
                    <a:pt x="101" y="25"/>
                    <a:pt x="102" y="22"/>
                  </a:cubicBezTo>
                  <a:cubicBezTo>
                    <a:pt x="102" y="21"/>
                    <a:pt x="105" y="21"/>
                    <a:pt x="106" y="20"/>
                  </a:cubicBezTo>
                  <a:cubicBezTo>
                    <a:pt x="107" y="18"/>
                    <a:pt x="102" y="15"/>
                    <a:pt x="102" y="13"/>
                  </a:cubicBezTo>
                  <a:cubicBezTo>
                    <a:pt x="102" y="10"/>
                    <a:pt x="102" y="9"/>
                    <a:pt x="102" y="6"/>
                  </a:cubicBezTo>
                  <a:cubicBezTo>
                    <a:pt x="96" y="5"/>
                    <a:pt x="101" y="3"/>
                    <a:pt x="104" y="2"/>
                  </a:cubicBezTo>
                  <a:cubicBezTo>
                    <a:pt x="106" y="1"/>
                    <a:pt x="115" y="0"/>
                    <a:pt x="115" y="2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0" y="10"/>
                    <a:pt x="110" y="15"/>
                    <a:pt x="110" y="19"/>
                  </a:cubicBezTo>
                  <a:cubicBezTo>
                    <a:pt x="110" y="21"/>
                    <a:pt x="108" y="25"/>
                    <a:pt x="107" y="27"/>
                  </a:cubicBezTo>
                  <a:cubicBezTo>
                    <a:pt x="107" y="27"/>
                    <a:pt x="110" y="42"/>
                    <a:pt x="112" y="35"/>
                  </a:cubicBezTo>
                  <a:cubicBezTo>
                    <a:pt x="114" y="25"/>
                    <a:pt x="114" y="18"/>
                    <a:pt x="118" y="10"/>
                  </a:cubicBezTo>
                  <a:cubicBezTo>
                    <a:pt x="119" y="9"/>
                    <a:pt x="124" y="12"/>
                    <a:pt x="125" y="13"/>
                  </a:cubicBezTo>
                  <a:cubicBezTo>
                    <a:pt x="126" y="13"/>
                    <a:pt x="126" y="18"/>
                    <a:pt x="127" y="20"/>
                  </a:cubicBezTo>
                  <a:cubicBezTo>
                    <a:pt x="129" y="23"/>
                    <a:pt x="126" y="24"/>
                    <a:pt x="124" y="25"/>
                  </a:cubicBezTo>
                  <a:cubicBezTo>
                    <a:pt x="121" y="28"/>
                    <a:pt x="125" y="28"/>
                    <a:pt x="126" y="30"/>
                  </a:cubicBezTo>
                  <a:cubicBezTo>
                    <a:pt x="126" y="32"/>
                    <a:pt x="123" y="35"/>
                    <a:pt x="122" y="36"/>
                  </a:cubicBezTo>
                  <a:cubicBezTo>
                    <a:pt x="121" y="38"/>
                    <a:pt x="121" y="44"/>
                    <a:pt x="124" y="44"/>
                  </a:cubicBezTo>
                  <a:cubicBezTo>
                    <a:pt x="126" y="43"/>
                    <a:pt x="131" y="41"/>
                    <a:pt x="133" y="39"/>
                  </a:cubicBezTo>
                  <a:cubicBezTo>
                    <a:pt x="135" y="38"/>
                    <a:pt x="143" y="33"/>
                    <a:pt x="141" y="33"/>
                  </a:cubicBezTo>
                  <a:cubicBezTo>
                    <a:pt x="136" y="31"/>
                    <a:pt x="142" y="24"/>
                    <a:pt x="144" y="24"/>
                  </a:cubicBezTo>
                  <a:cubicBezTo>
                    <a:pt x="145" y="23"/>
                    <a:pt x="150" y="22"/>
                    <a:pt x="149" y="24"/>
                  </a:cubicBezTo>
                  <a:cubicBezTo>
                    <a:pt x="148" y="25"/>
                    <a:pt x="147" y="28"/>
                    <a:pt x="148" y="30"/>
                  </a:cubicBezTo>
                  <a:cubicBezTo>
                    <a:pt x="149" y="32"/>
                    <a:pt x="153" y="27"/>
                    <a:pt x="155" y="32"/>
                  </a:cubicBezTo>
                  <a:cubicBezTo>
                    <a:pt x="156" y="33"/>
                    <a:pt x="160" y="33"/>
                    <a:pt x="156" y="35"/>
                  </a:cubicBezTo>
                  <a:cubicBezTo>
                    <a:pt x="150" y="38"/>
                    <a:pt x="159" y="39"/>
                    <a:pt x="154" y="41"/>
                  </a:cubicBezTo>
                  <a:cubicBezTo>
                    <a:pt x="154" y="41"/>
                    <a:pt x="153" y="42"/>
                    <a:pt x="152" y="43"/>
                  </a:cubicBezTo>
                  <a:cubicBezTo>
                    <a:pt x="152" y="44"/>
                    <a:pt x="154" y="45"/>
                    <a:pt x="155" y="45"/>
                  </a:cubicBezTo>
                  <a:cubicBezTo>
                    <a:pt x="155" y="46"/>
                    <a:pt x="154" y="48"/>
                    <a:pt x="153" y="48"/>
                  </a:cubicBezTo>
                  <a:cubicBezTo>
                    <a:pt x="152" y="49"/>
                    <a:pt x="149" y="48"/>
                    <a:pt x="149" y="50"/>
                  </a:cubicBezTo>
                  <a:cubicBezTo>
                    <a:pt x="148" y="54"/>
                    <a:pt x="144" y="51"/>
                    <a:pt x="141" y="53"/>
                  </a:cubicBezTo>
                  <a:cubicBezTo>
                    <a:pt x="139" y="54"/>
                    <a:pt x="137" y="56"/>
                    <a:pt x="134" y="57"/>
                  </a:cubicBezTo>
                  <a:cubicBezTo>
                    <a:pt x="133" y="58"/>
                    <a:pt x="127" y="60"/>
                    <a:pt x="128" y="61"/>
                  </a:cubicBezTo>
                  <a:cubicBezTo>
                    <a:pt x="129" y="62"/>
                    <a:pt x="132" y="65"/>
                    <a:pt x="130" y="66"/>
                  </a:cubicBezTo>
                  <a:cubicBezTo>
                    <a:pt x="129" y="68"/>
                    <a:pt x="129" y="68"/>
                    <a:pt x="129" y="71"/>
                  </a:cubicBezTo>
                  <a:cubicBezTo>
                    <a:pt x="129" y="74"/>
                    <a:pt x="129" y="75"/>
                    <a:pt x="125" y="76"/>
                  </a:cubicBezTo>
                  <a:cubicBezTo>
                    <a:pt x="118" y="77"/>
                    <a:pt x="121" y="80"/>
                    <a:pt x="123" y="84"/>
                  </a:cubicBezTo>
                  <a:cubicBezTo>
                    <a:pt x="124" y="88"/>
                    <a:pt x="124" y="87"/>
                    <a:pt x="127" y="85"/>
                  </a:cubicBezTo>
                  <a:cubicBezTo>
                    <a:pt x="129" y="84"/>
                    <a:pt x="130" y="85"/>
                    <a:pt x="131" y="87"/>
                  </a:cubicBezTo>
                  <a:cubicBezTo>
                    <a:pt x="131" y="89"/>
                    <a:pt x="126" y="91"/>
                    <a:pt x="124" y="91"/>
                  </a:cubicBezTo>
                  <a:cubicBezTo>
                    <a:pt x="124" y="90"/>
                    <a:pt x="116" y="94"/>
                    <a:pt x="120" y="94"/>
                  </a:cubicBezTo>
                  <a:cubicBezTo>
                    <a:pt x="125" y="94"/>
                    <a:pt x="121" y="96"/>
                    <a:pt x="123" y="100"/>
                  </a:cubicBezTo>
                  <a:cubicBezTo>
                    <a:pt x="124" y="103"/>
                    <a:pt x="124" y="105"/>
                    <a:pt x="128" y="103"/>
                  </a:cubicBezTo>
                  <a:cubicBezTo>
                    <a:pt x="136" y="100"/>
                    <a:pt x="133" y="108"/>
                    <a:pt x="138" y="109"/>
                  </a:cubicBezTo>
                  <a:cubicBezTo>
                    <a:pt x="142" y="111"/>
                    <a:pt x="143" y="104"/>
                    <a:pt x="147" y="106"/>
                  </a:cubicBezTo>
                  <a:cubicBezTo>
                    <a:pt x="149" y="108"/>
                    <a:pt x="153" y="109"/>
                    <a:pt x="156" y="107"/>
                  </a:cubicBezTo>
                  <a:cubicBezTo>
                    <a:pt x="158" y="106"/>
                    <a:pt x="156" y="103"/>
                    <a:pt x="156" y="101"/>
                  </a:cubicBezTo>
                  <a:cubicBezTo>
                    <a:pt x="156" y="93"/>
                    <a:pt x="160" y="99"/>
                    <a:pt x="162" y="100"/>
                  </a:cubicBezTo>
                  <a:cubicBezTo>
                    <a:pt x="166" y="101"/>
                    <a:pt x="169" y="94"/>
                    <a:pt x="171" y="92"/>
                  </a:cubicBezTo>
                  <a:cubicBezTo>
                    <a:pt x="169" y="92"/>
                    <a:pt x="173" y="92"/>
                    <a:pt x="173" y="92"/>
                  </a:cubicBezTo>
                  <a:cubicBezTo>
                    <a:pt x="176" y="92"/>
                    <a:pt x="181" y="92"/>
                    <a:pt x="181" y="88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8" y="86"/>
                    <a:pt x="181" y="85"/>
                    <a:pt x="181" y="85"/>
                  </a:cubicBezTo>
                  <a:cubicBezTo>
                    <a:pt x="182" y="83"/>
                    <a:pt x="184" y="81"/>
                    <a:pt x="181" y="80"/>
                  </a:cubicBezTo>
                  <a:cubicBezTo>
                    <a:pt x="179" y="80"/>
                    <a:pt x="179" y="79"/>
                    <a:pt x="179" y="77"/>
                  </a:cubicBezTo>
                  <a:cubicBezTo>
                    <a:pt x="179" y="76"/>
                    <a:pt x="176" y="75"/>
                    <a:pt x="175" y="74"/>
                  </a:cubicBezTo>
                  <a:cubicBezTo>
                    <a:pt x="173" y="72"/>
                    <a:pt x="174" y="69"/>
                    <a:pt x="175" y="66"/>
                  </a:cubicBezTo>
                  <a:cubicBezTo>
                    <a:pt x="175" y="66"/>
                    <a:pt x="175" y="66"/>
                    <a:pt x="175" y="66"/>
                  </a:cubicBezTo>
                  <a:cubicBezTo>
                    <a:pt x="178" y="66"/>
                    <a:pt x="179" y="63"/>
                    <a:pt x="181" y="63"/>
                  </a:cubicBezTo>
                  <a:cubicBezTo>
                    <a:pt x="183" y="63"/>
                    <a:pt x="182" y="66"/>
                    <a:pt x="185" y="66"/>
                  </a:cubicBezTo>
                  <a:cubicBezTo>
                    <a:pt x="188" y="66"/>
                    <a:pt x="190" y="69"/>
                    <a:pt x="193" y="70"/>
                  </a:cubicBezTo>
                  <a:cubicBezTo>
                    <a:pt x="195" y="71"/>
                    <a:pt x="199" y="73"/>
                    <a:pt x="202" y="72"/>
                  </a:cubicBezTo>
                  <a:cubicBezTo>
                    <a:pt x="203" y="70"/>
                    <a:pt x="205" y="71"/>
                    <a:pt x="206" y="71"/>
                  </a:cubicBezTo>
                  <a:cubicBezTo>
                    <a:pt x="208" y="70"/>
                    <a:pt x="208" y="68"/>
                    <a:pt x="209" y="68"/>
                  </a:cubicBezTo>
                  <a:cubicBezTo>
                    <a:pt x="212" y="66"/>
                    <a:pt x="212" y="66"/>
                    <a:pt x="213" y="63"/>
                  </a:cubicBezTo>
                  <a:cubicBezTo>
                    <a:pt x="215" y="60"/>
                    <a:pt x="217" y="57"/>
                    <a:pt x="220" y="57"/>
                  </a:cubicBezTo>
                  <a:cubicBezTo>
                    <a:pt x="222" y="56"/>
                    <a:pt x="223" y="56"/>
                    <a:pt x="225" y="56"/>
                  </a:cubicBezTo>
                  <a:cubicBezTo>
                    <a:pt x="225" y="56"/>
                    <a:pt x="227" y="55"/>
                    <a:pt x="227" y="54"/>
                  </a:cubicBezTo>
                  <a:cubicBezTo>
                    <a:pt x="228" y="54"/>
                    <a:pt x="227" y="52"/>
                    <a:pt x="227" y="51"/>
                  </a:cubicBezTo>
                  <a:cubicBezTo>
                    <a:pt x="227" y="50"/>
                    <a:pt x="227" y="48"/>
                    <a:pt x="228" y="47"/>
                  </a:cubicBezTo>
                  <a:cubicBezTo>
                    <a:pt x="228" y="47"/>
                    <a:pt x="228" y="47"/>
                    <a:pt x="228" y="47"/>
                  </a:cubicBezTo>
                  <a:cubicBezTo>
                    <a:pt x="229" y="47"/>
                    <a:pt x="230" y="47"/>
                    <a:pt x="231" y="48"/>
                  </a:cubicBezTo>
                  <a:cubicBezTo>
                    <a:pt x="231" y="48"/>
                    <a:pt x="232" y="50"/>
                    <a:pt x="232" y="50"/>
                  </a:cubicBezTo>
                  <a:cubicBezTo>
                    <a:pt x="233" y="51"/>
                    <a:pt x="237" y="51"/>
                    <a:pt x="238" y="52"/>
                  </a:cubicBezTo>
                  <a:cubicBezTo>
                    <a:pt x="240" y="53"/>
                    <a:pt x="240" y="55"/>
                    <a:pt x="242" y="56"/>
                  </a:cubicBezTo>
                  <a:cubicBezTo>
                    <a:pt x="243" y="57"/>
                    <a:pt x="244" y="61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3" y="66"/>
                    <a:pt x="242" y="69"/>
                    <a:pt x="242" y="70"/>
                  </a:cubicBezTo>
                  <a:cubicBezTo>
                    <a:pt x="242" y="71"/>
                    <a:pt x="243" y="72"/>
                    <a:pt x="243" y="73"/>
                  </a:cubicBezTo>
                  <a:cubicBezTo>
                    <a:pt x="243" y="76"/>
                    <a:pt x="242" y="77"/>
                    <a:pt x="240" y="78"/>
                  </a:cubicBezTo>
                  <a:cubicBezTo>
                    <a:pt x="239" y="79"/>
                    <a:pt x="240" y="80"/>
                    <a:pt x="241" y="81"/>
                  </a:cubicBezTo>
                  <a:cubicBezTo>
                    <a:pt x="242" y="82"/>
                    <a:pt x="243" y="83"/>
                    <a:pt x="243" y="85"/>
                  </a:cubicBezTo>
                  <a:cubicBezTo>
                    <a:pt x="242" y="87"/>
                    <a:pt x="236" y="88"/>
                    <a:pt x="239" y="91"/>
                  </a:cubicBezTo>
                  <a:cubicBezTo>
                    <a:pt x="242" y="94"/>
                    <a:pt x="239" y="95"/>
                    <a:pt x="236" y="95"/>
                  </a:cubicBezTo>
                  <a:cubicBezTo>
                    <a:pt x="233" y="95"/>
                    <a:pt x="233" y="94"/>
                    <a:pt x="233" y="97"/>
                  </a:cubicBezTo>
                  <a:cubicBezTo>
                    <a:pt x="231" y="100"/>
                    <a:pt x="233" y="101"/>
                    <a:pt x="230" y="103"/>
                  </a:cubicBezTo>
                  <a:cubicBezTo>
                    <a:pt x="227" y="105"/>
                    <a:pt x="231" y="106"/>
                    <a:pt x="227" y="107"/>
                  </a:cubicBezTo>
                  <a:cubicBezTo>
                    <a:pt x="225" y="108"/>
                    <a:pt x="226" y="111"/>
                    <a:pt x="225" y="112"/>
                  </a:cubicBezTo>
                  <a:cubicBezTo>
                    <a:pt x="225" y="113"/>
                    <a:pt x="223" y="114"/>
                    <a:pt x="223" y="115"/>
                  </a:cubicBezTo>
                  <a:cubicBezTo>
                    <a:pt x="222" y="117"/>
                    <a:pt x="222" y="118"/>
                    <a:pt x="220" y="118"/>
                  </a:cubicBezTo>
                  <a:cubicBezTo>
                    <a:pt x="216" y="119"/>
                    <a:pt x="218" y="121"/>
                    <a:pt x="217" y="122"/>
                  </a:cubicBezTo>
                  <a:cubicBezTo>
                    <a:pt x="216" y="123"/>
                    <a:pt x="215" y="123"/>
                    <a:pt x="214" y="123"/>
                  </a:cubicBezTo>
                  <a:cubicBezTo>
                    <a:pt x="213" y="123"/>
                    <a:pt x="213" y="126"/>
                    <a:pt x="213" y="126"/>
                  </a:cubicBezTo>
                  <a:cubicBezTo>
                    <a:pt x="214" y="128"/>
                    <a:pt x="216" y="129"/>
                    <a:pt x="217" y="130"/>
                  </a:cubicBezTo>
                  <a:cubicBezTo>
                    <a:pt x="218" y="131"/>
                    <a:pt x="219" y="132"/>
                    <a:pt x="219" y="133"/>
                  </a:cubicBezTo>
                  <a:cubicBezTo>
                    <a:pt x="220" y="133"/>
                    <a:pt x="220" y="133"/>
                    <a:pt x="220" y="133"/>
                  </a:cubicBezTo>
                  <a:cubicBezTo>
                    <a:pt x="221" y="133"/>
                    <a:pt x="221" y="135"/>
                    <a:pt x="221" y="135"/>
                  </a:cubicBezTo>
                  <a:cubicBezTo>
                    <a:pt x="222" y="137"/>
                    <a:pt x="220" y="138"/>
                    <a:pt x="221" y="139"/>
                  </a:cubicBezTo>
                  <a:cubicBezTo>
                    <a:pt x="223" y="144"/>
                    <a:pt x="216" y="140"/>
                    <a:pt x="216" y="144"/>
                  </a:cubicBezTo>
                  <a:cubicBezTo>
                    <a:pt x="216" y="147"/>
                    <a:pt x="215" y="149"/>
                    <a:pt x="213" y="151"/>
                  </a:cubicBezTo>
                  <a:cubicBezTo>
                    <a:pt x="213" y="151"/>
                    <a:pt x="213" y="151"/>
                    <a:pt x="213" y="151"/>
                  </a:cubicBezTo>
                  <a:cubicBezTo>
                    <a:pt x="209" y="151"/>
                    <a:pt x="209" y="151"/>
                    <a:pt x="209" y="151"/>
                  </a:cubicBezTo>
                  <a:cubicBezTo>
                    <a:pt x="207" y="153"/>
                    <a:pt x="206" y="154"/>
                    <a:pt x="203" y="155"/>
                  </a:cubicBezTo>
                  <a:cubicBezTo>
                    <a:pt x="202" y="156"/>
                    <a:pt x="199" y="154"/>
                    <a:pt x="197" y="154"/>
                  </a:cubicBezTo>
                  <a:cubicBezTo>
                    <a:pt x="192" y="154"/>
                    <a:pt x="189" y="158"/>
                    <a:pt x="185" y="159"/>
                  </a:cubicBezTo>
                  <a:cubicBezTo>
                    <a:pt x="181" y="161"/>
                    <a:pt x="183" y="161"/>
                    <a:pt x="181" y="164"/>
                  </a:cubicBezTo>
                  <a:cubicBezTo>
                    <a:pt x="179" y="166"/>
                    <a:pt x="172" y="170"/>
                    <a:pt x="170" y="169"/>
                  </a:cubicBezTo>
                  <a:cubicBezTo>
                    <a:pt x="168" y="168"/>
                    <a:pt x="167" y="166"/>
                    <a:pt x="166" y="166"/>
                  </a:cubicBezTo>
                  <a:cubicBezTo>
                    <a:pt x="163" y="165"/>
                    <a:pt x="162" y="167"/>
                    <a:pt x="160" y="168"/>
                  </a:cubicBezTo>
                  <a:cubicBezTo>
                    <a:pt x="157" y="168"/>
                    <a:pt x="159" y="173"/>
                    <a:pt x="159" y="174"/>
                  </a:cubicBezTo>
                  <a:cubicBezTo>
                    <a:pt x="159" y="180"/>
                    <a:pt x="165" y="174"/>
                    <a:pt x="169" y="177"/>
                  </a:cubicBezTo>
                  <a:cubicBezTo>
                    <a:pt x="173" y="179"/>
                    <a:pt x="174" y="177"/>
                    <a:pt x="176" y="182"/>
                  </a:cubicBezTo>
                  <a:cubicBezTo>
                    <a:pt x="178" y="186"/>
                    <a:pt x="176" y="184"/>
                    <a:pt x="173" y="187"/>
                  </a:cubicBezTo>
                  <a:cubicBezTo>
                    <a:pt x="171" y="189"/>
                    <a:pt x="172" y="187"/>
                    <a:pt x="172" y="190"/>
                  </a:cubicBezTo>
                  <a:cubicBezTo>
                    <a:pt x="171" y="195"/>
                    <a:pt x="176" y="194"/>
                    <a:pt x="176" y="199"/>
                  </a:cubicBezTo>
                  <a:cubicBezTo>
                    <a:pt x="176" y="202"/>
                    <a:pt x="175" y="205"/>
                    <a:pt x="179" y="205"/>
                  </a:cubicBezTo>
                  <a:cubicBezTo>
                    <a:pt x="181" y="205"/>
                    <a:pt x="184" y="204"/>
                    <a:pt x="186" y="205"/>
                  </a:cubicBezTo>
                  <a:cubicBezTo>
                    <a:pt x="187" y="205"/>
                    <a:pt x="186" y="212"/>
                    <a:pt x="185" y="213"/>
                  </a:cubicBezTo>
                  <a:cubicBezTo>
                    <a:pt x="185" y="217"/>
                    <a:pt x="181" y="220"/>
                    <a:pt x="179" y="225"/>
                  </a:cubicBezTo>
                  <a:cubicBezTo>
                    <a:pt x="178" y="228"/>
                    <a:pt x="176" y="222"/>
                    <a:pt x="173" y="222"/>
                  </a:cubicBezTo>
                  <a:cubicBezTo>
                    <a:pt x="171" y="223"/>
                    <a:pt x="169" y="225"/>
                    <a:pt x="166" y="226"/>
                  </a:cubicBezTo>
                  <a:cubicBezTo>
                    <a:pt x="165" y="226"/>
                    <a:pt x="159" y="231"/>
                    <a:pt x="160" y="231"/>
                  </a:cubicBezTo>
                  <a:cubicBezTo>
                    <a:pt x="162" y="236"/>
                    <a:pt x="156" y="236"/>
                    <a:pt x="154" y="240"/>
                  </a:cubicBezTo>
                  <a:cubicBezTo>
                    <a:pt x="152" y="247"/>
                    <a:pt x="149" y="234"/>
                    <a:pt x="144" y="238"/>
                  </a:cubicBezTo>
                  <a:cubicBezTo>
                    <a:pt x="141" y="241"/>
                    <a:pt x="136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0" y="232"/>
                    <a:pt x="130" y="232"/>
                    <a:pt x="130" y="232"/>
                  </a:cubicBezTo>
                  <a:cubicBezTo>
                    <a:pt x="130" y="230"/>
                    <a:pt x="132" y="228"/>
                    <a:pt x="130" y="225"/>
                  </a:cubicBezTo>
                  <a:cubicBezTo>
                    <a:pt x="130" y="223"/>
                    <a:pt x="129" y="221"/>
                    <a:pt x="130" y="219"/>
                  </a:cubicBezTo>
                  <a:cubicBezTo>
                    <a:pt x="130" y="218"/>
                    <a:pt x="131" y="216"/>
                    <a:pt x="130" y="215"/>
                  </a:cubicBezTo>
                  <a:cubicBezTo>
                    <a:pt x="129" y="213"/>
                    <a:pt x="127" y="213"/>
                    <a:pt x="126" y="212"/>
                  </a:cubicBezTo>
                  <a:cubicBezTo>
                    <a:pt x="124" y="210"/>
                    <a:pt x="124" y="208"/>
                    <a:pt x="124" y="206"/>
                  </a:cubicBezTo>
                  <a:cubicBezTo>
                    <a:pt x="123" y="205"/>
                    <a:pt x="120" y="208"/>
                    <a:pt x="119" y="209"/>
                  </a:cubicBezTo>
                  <a:cubicBezTo>
                    <a:pt x="116" y="211"/>
                    <a:pt x="114" y="214"/>
                    <a:pt x="111" y="211"/>
                  </a:cubicBezTo>
                  <a:cubicBezTo>
                    <a:pt x="108" y="209"/>
                    <a:pt x="104" y="212"/>
                    <a:pt x="101" y="209"/>
                  </a:cubicBezTo>
                  <a:cubicBezTo>
                    <a:pt x="99" y="208"/>
                    <a:pt x="98" y="206"/>
                    <a:pt x="98" y="211"/>
                  </a:cubicBezTo>
                  <a:cubicBezTo>
                    <a:pt x="98" y="212"/>
                    <a:pt x="96" y="216"/>
                    <a:pt x="95" y="217"/>
                  </a:cubicBezTo>
                  <a:cubicBezTo>
                    <a:pt x="92" y="220"/>
                    <a:pt x="89" y="220"/>
                    <a:pt x="85" y="220"/>
                  </a:cubicBezTo>
                  <a:cubicBezTo>
                    <a:pt x="78" y="220"/>
                    <a:pt x="74" y="221"/>
                    <a:pt x="68" y="225"/>
                  </a:cubicBezTo>
                  <a:cubicBezTo>
                    <a:pt x="67" y="229"/>
                    <a:pt x="67" y="229"/>
                    <a:pt x="67" y="229"/>
                  </a:cubicBezTo>
                  <a:cubicBezTo>
                    <a:pt x="67" y="229"/>
                    <a:pt x="67" y="229"/>
                    <a:pt x="67" y="229"/>
                  </a:cubicBezTo>
                  <a:cubicBezTo>
                    <a:pt x="63" y="228"/>
                    <a:pt x="61" y="226"/>
                    <a:pt x="59" y="225"/>
                  </a:cubicBezTo>
                  <a:cubicBezTo>
                    <a:pt x="56" y="225"/>
                    <a:pt x="53" y="226"/>
                    <a:pt x="54" y="223"/>
                  </a:cubicBezTo>
                  <a:cubicBezTo>
                    <a:pt x="55" y="218"/>
                    <a:pt x="52" y="221"/>
                    <a:pt x="49" y="220"/>
                  </a:cubicBezTo>
                  <a:cubicBezTo>
                    <a:pt x="45" y="218"/>
                    <a:pt x="43" y="215"/>
                    <a:pt x="41" y="212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4" y="197"/>
                    <a:pt x="29" y="199"/>
                    <a:pt x="27" y="196"/>
                  </a:cubicBezTo>
                  <a:cubicBezTo>
                    <a:pt x="20" y="187"/>
                    <a:pt x="20" y="187"/>
                    <a:pt x="20" y="187"/>
                  </a:cubicBezTo>
                  <a:cubicBezTo>
                    <a:pt x="18" y="184"/>
                    <a:pt x="16" y="179"/>
                    <a:pt x="14" y="176"/>
                  </a:cubicBezTo>
                  <a:cubicBezTo>
                    <a:pt x="13" y="173"/>
                    <a:pt x="11" y="170"/>
                    <a:pt x="11" y="167"/>
                  </a:cubicBezTo>
                  <a:cubicBezTo>
                    <a:pt x="10" y="164"/>
                    <a:pt x="10" y="161"/>
                    <a:pt x="8" y="158"/>
                  </a:cubicBezTo>
                  <a:cubicBezTo>
                    <a:pt x="6" y="156"/>
                    <a:pt x="5" y="153"/>
                    <a:pt x="3" y="150"/>
                  </a:cubicBezTo>
                  <a:cubicBezTo>
                    <a:pt x="0" y="147"/>
                    <a:pt x="5" y="146"/>
                    <a:pt x="7" y="144"/>
                  </a:cubicBezTo>
                  <a:cubicBezTo>
                    <a:pt x="9" y="144"/>
                    <a:pt x="10" y="142"/>
                    <a:pt x="12" y="142"/>
                  </a:cubicBezTo>
                  <a:cubicBezTo>
                    <a:pt x="14" y="142"/>
                    <a:pt x="16" y="143"/>
                    <a:pt x="17" y="142"/>
                  </a:cubicBezTo>
                  <a:cubicBezTo>
                    <a:pt x="20" y="142"/>
                    <a:pt x="24" y="140"/>
                    <a:pt x="26" y="139"/>
                  </a:cubicBezTo>
                  <a:cubicBezTo>
                    <a:pt x="28" y="138"/>
                    <a:pt x="29" y="135"/>
                    <a:pt x="28" y="13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4585" y="3866"/>
              <a:ext cx="1056" cy="128"/>
            </a:xfrm>
            <a:custGeom>
              <a:avLst/>
              <a:gdLst>
                <a:gd name="T0" fmla="*/ 4 w 446"/>
                <a:gd name="T1" fmla="*/ 49 h 54"/>
                <a:gd name="T2" fmla="*/ 1 w 446"/>
                <a:gd name="T3" fmla="*/ 49 h 54"/>
                <a:gd name="T4" fmla="*/ 0 w 446"/>
                <a:gd name="T5" fmla="*/ 48 h 54"/>
                <a:gd name="T6" fmla="*/ 1 w 446"/>
                <a:gd name="T7" fmla="*/ 46 h 54"/>
                <a:gd name="T8" fmla="*/ 4 w 446"/>
                <a:gd name="T9" fmla="*/ 41 h 54"/>
                <a:gd name="T10" fmla="*/ 6 w 446"/>
                <a:gd name="T11" fmla="*/ 44 h 54"/>
                <a:gd name="T12" fmla="*/ 8 w 446"/>
                <a:gd name="T13" fmla="*/ 46 h 54"/>
                <a:gd name="T14" fmla="*/ 9 w 446"/>
                <a:gd name="T15" fmla="*/ 50 h 54"/>
                <a:gd name="T16" fmla="*/ 8 w 446"/>
                <a:gd name="T17" fmla="*/ 51 h 54"/>
                <a:gd name="T18" fmla="*/ 5 w 446"/>
                <a:gd name="T19" fmla="*/ 50 h 54"/>
                <a:gd name="T20" fmla="*/ 4 w 446"/>
                <a:gd name="T21" fmla="*/ 49 h 54"/>
                <a:gd name="T22" fmla="*/ 380 w 446"/>
                <a:gd name="T23" fmla="*/ 24 h 54"/>
                <a:gd name="T24" fmla="*/ 381 w 446"/>
                <a:gd name="T25" fmla="*/ 19 h 54"/>
                <a:gd name="T26" fmla="*/ 398 w 446"/>
                <a:gd name="T27" fmla="*/ 14 h 54"/>
                <a:gd name="T28" fmla="*/ 407 w 446"/>
                <a:gd name="T29" fmla="*/ 12 h 54"/>
                <a:gd name="T30" fmla="*/ 411 w 446"/>
                <a:gd name="T31" fmla="*/ 5 h 54"/>
                <a:gd name="T32" fmla="*/ 414 w 446"/>
                <a:gd name="T33" fmla="*/ 3 h 54"/>
                <a:gd name="T34" fmla="*/ 424 w 446"/>
                <a:gd name="T35" fmla="*/ 5 h 54"/>
                <a:gd name="T36" fmla="*/ 432 w 446"/>
                <a:gd name="T37" fmla="*/ 3 h 54"/>
                <a:gd name="T38" fmla="*/ 437 w 446"/>
                <a:gd name="T39" fmla="*/ 0 h 54"/>
                <a:gd name="T40" fmla="*/ 439 w 446"/>
                <a:gd name="T41" fmla="*/ 6 h 54"/>
                <a:gd name="T42" fmla="*/ 443 w 446"/>
                <a:gd name="T43" fmla="*/ 9 h 54"/>
                <a:gd name="T44" fmla="*/ 443 w 446"/>
                <a:gd name="T45" fmla="*/ 13 h 54"/>
                <a:gd name="T46" fmla="*/ 443 w 446"/>
                <a:gd name="T47" fmla="*/ 19 h 54"/>
                <a:gd name="T48" fmla="*/ 443 w 446"/>
                <a:gd name="T49" fmla="*/ 27 h 54"/>
                <a:gd name="T50" fmla="*/ 446 w 446"/>
                <a:gd name="T51" fmla="*/ 34 h 54"/>
                <a:gd name="T52" fmla="*/ 446 w 446"/>
                <a:gd name="T53" fmla="*/ 34 h 54"/>
                <a:gd name="T54" fmla="*/ 443 w 446"/>
                <a:gd name="T55" fmla="*/ 35 h 54"/>
                <a:gd name="T56" fmla="*/ 441 w 446"/>
                <a:gd name="T57" fmla="*/ 38 h 54"/>
                <a:gd name="T58" fmla="*/ 440 w 446"/>
                <a:gd name="T59" fmla="*/ 40 h 54"/>
                <a:gd name="T60" fmla="*/ 437 w 446"/>
                <a:gd name="T61" fmla="*/ 42 h 54"/>
                <a:gd name="T62" fmla="*/ 437 w 446"/>
                <a:gd name="T63" fmla="*/ 45 h 54"/>
                <a:gd name="T64" fmla="*/ 433 w 446"/>
                <a:gd name="T65" fmla="*/ 50 h 54"/>
                <a:gd name="T66" fmla="*/ 429 w 446"/>
                <a:gd name="T67" fmla="*/ 54 h 54"/>
                <a:gd name="T68" fmla="*/ 429 w 446"/>
                <a:gd name="T69" fmla="*/ 54 h 54"/>
                <a:gd name="T70" fmla="*/ 416 w 446"/>
                <a:gd name="T71" fmla="*/ 41 h 54"/>
                <a:gd name="T72" fmla="*/ 398 w 446"/>
                <a:gd name="T73" fmla="*/ 33 h 54"/>
                <a:gd name="T74" fmla="*/ 395 w 446"/>
                <a:gd name="T75" fmla="*/ 27 h 54"/>
                <a:gd name="T76" fmla="*/ 392 w 446"/>
                <a:gd name="T77" fmla="*/ 26 h 54"/>
                <a:gd name="T78" fmla="*/ 380 w 446"/>
                <a:gd name="T79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6" h="54">
                  <a:moveTo>
                    <a:pt x="4" y="49"/>
                  </a:moveTo>
                  <a:cubicBezTo>
                    <a:pt x="3" y="49"/>
                    <a:pt x="2" y="49"/>
                    <a:pt x="1" y="49"/>
                  </a:cubicBezTo>
                  <a:cubicBezTo>
                    <a:pt x="1" y="49"/>
                    <a:pt x="0" y="48"/>
                    <a:pt x="0" y="48"/>
                  </a:cubicBezTo>
                  <a:cubicBezTo>
                    <a:pt x="0" y="47"/>
                    <a:pt x="1" y="46"/>
                    <a:pt x="1" y="46"/>
                  </a:cubicBezTo>
                  <a:cubicBezTo>
                    <a:pt x="2" y="44"/>
                    <a:pt x="2" y="43"/>
                    <a:pt x="4" y="41"/>
                  </a:cubicBezTo>
                  <a:cubicBezTo>
                    <a:pt x="5" y="41"/>
                    <a:pt x="5" y="43"/>
                    <a:pt x="6" y="44"/>
                  </a:cubicBezTo>
                  <a:cubicBezTo>
                    <a:pt x="7" y="45"/>
                    <a:pt x="8" y="45"/>
                    <a:pt x="8" y="46"/>
                  </a:cubicBezTo>
                  <a:cubicBezTo>
                    <a:pt x="9" y="47"/>
                    <a:pt x="8" y="49"/>
                    <a:pt x="9" y="50"/>
                  </a:cubicBezTo>
                  <a:cubicBezTo>
                    <a:pt x="9" y="50"/>
                    <a:pt x="10" y="51"/>
                    <a:pt x="8" y="51"/>
                  </a:cubicBezTo>
                  <a:cubicBezTo>
                    <a:pt x="8" y="51"/>
                    <a:pt x="6" y="51"/>
                    <a:pt x="5" y="50"/>
                  </a:cubicBezTo>
                  <a:cubicBezTo>
                    <a:pt x="4" y="49"/>
                    <a:pt x="4" y="49"/>
                    <a:pt x="4" y="49"/>
                  </a:cubicBezTo>
                  <a:close/>
                  <a:moveTo>
                    <a:pt x="380" y="24"/>
                  </a:moveTo>
                  <a:cubicBezTo>
                    <a:pt x="381" y="19"/>
                    <a:pt x="381" y="19"/>
                    <a:pt x="381" y="19"/>
                  </a:cubicBezTo>
                  <a:cubicBezTo>
                    <a:pt x="387" y="16"/>
                    <a:pt x="391" y="14"/>
                    <a:pt x="398" y="14"/>
                  </a:cubicBezTo>
                  <a:cubicBezTo>
                    <a:pt x="402" y="14"/>
                    <a:pt x="404" y="14"/>
                    <a:pt x="407" y="12"/>
                  </a:cubicBezTo>
                  <a:cubicBezTo>
                    <a:pt x="409" y="10"/>
                    <a:pt x="411" y="7"/>
                    <a:pt x="411" y="5"/>
                  </a:cubicBezTo>
                  <a:cubicBezTo>
                    <a:pt x="411" y="0"/>
                    <a:pt x="412" y="3"/>
                    <a:pt x="414" y="3"/>
                  </a:cubicBezTo>
                  <a:cubicBezTo>
                    <a:pt x="417" y="6"/>
                    <a:pt x="421" y="3"/>
                    <a:pt x="424" y="5"/>
                  </a:cubicBezTo>
                  <a:cubicBezTo>
                    <a:pt x="427" y="8"/>
                    <a:pt x="429" y="5"/>
                    <a:pt x="432" y="3"/>
                  </a:cubicBezTo>
                  <a:cubicBezTo>
                    <a:pt x="433" y="3"/>
                    <a:pt x="436" y="0"/>
                    <a:pt x="437" y="0"/>
                  </a:cubicBezTo>
                  <a:cubicBezTo>
                    <a:pt x="437" y="2"/>
                    <a:pt x="437" y="4"/>
                    <a:pt x="439" y="6"/>
                  </a:cubicBezTo>
                  <a:cubicBezTo>
                    <a:pt x="440" y="7"/>
                    <a:pt x="442" y="7"/>
                    <a:pt x="443" y="9"/>
                  </a:cubicBezTo>
                  <a:cubicBezTo>
                    <a:pt x="444" y="10"/>
                    <a:pt x="443" y="12"/>
                    <a:pt x="443" y="13"/>
                  </a:cubicBezTo>
                  <a:cubicBezTo>
                    <a:pt x="442" y="15"/>
                    <a:pt x="443" y="18"/>
                    <a:pt x="443" y="19"/>
                  </a:cubicBezTo>
                  <a:cubicBezTo>
                    <a:pt x="445" y="22"/>
                    <a:pt x="443" y="24"/>
                    <a:pt x="443" y="27"/>
                  </a:cubicBezTo>
                  <a:cubicBezTo>
                    <a:pt x="446" y="34"/>
                    <a:pt x="446" y="34"/>
                    <a:pt x="446" y="34"/>
                  </a:cubicBezTo>
                  <a:cubicBezTo>
                    <a:pt x="446" y="34"/>
                    <a:pt x="446" y="34"/>
                    <a:pt x="446" y="34"/>
                  </a:cubicBezTo>
                  <a:cubicBezTo>
                    <a:pt x="443" y="35"/>
                    <a:pt x="443" y="35"/>
                    <a:pt x="443" y="35"/>
                  </a:cubicBezTo>
                  <a:cubicBezTo>
                    <a:pt x="442" y="36"/>
                    <a:pt x="442" y="37"/>
                    <a:pt x="441" y="38"/>
                  </a:cubicBezTo>
                  <a:cubicBezTo>
                    <a:pt x="441" y="39"/>
                    <a:pt x="441" y="40"/>
                    <a:pt x="440" y="40"/>
                  </a:cubicBezTo>
                  <a:cubicBezTo>
                    <a:pt x="439" y="41"/>
                    <a:pt x="435" y="40"/>
                    <a:pt x="437" y="42"/>
                  </a:cubicBezTo>
                  <a:cubicBezTo>
                    <a:pt x="438" y="43"/>
                    <a:pt x="438" y="44"/>
                    <a:pt x="437" y="45"/>
                  </a:cubicBezTo>
                  <a:cubicBezTo>
                    <a:pt x="436" y="47"/>
                    <a:pt x="434" y="47"/>
                    <a:pt x="433" y="50"/>
                  </a:cubicBezTo>
                  <a:cubicBezTo>
                    <a:pt x="429" y="54"/>
                    <a:pt x="429" y="54"/>
                    <a:pt x="429" y="54"/>
                  </a:cubicBezTo>
                  <a:cubicBezTo>
                    <a:pt x="429" y="54"/>
                    <a:pt x="429" y="54"/>
                    <a:pt x="429" y="54"/>
                  </a:cubicBezTo>
                  <a:cubicBezTo>
                    <a:pt x="425" y="50"/>
                    <a:pt x="420" y="44"/>
                    <a:pt x="416" y="41"/>
                  </a:cubicBezTo>
                  <a:cubicBezTo>
                    <a:pt x="410" y="38"/>
                    <a:pt x="404" y="35"/>
                    <a:pt x="398" y="33"/>
                  </a:cubicBezTo>
                  <a:cubicBezTo>
                    <a:pt x="392" y="30"/>
                    <a:pt x="395" y="32"/>
                    <a:pt x="395" y="27"/>
                  </a:cubicBezTo>
                  <a:cubicBezTo>
                    <a:pt x="394" y="26"/>
                    <a:pt x="393" y="27"/>
                    <a:pt x="392" y="26"/>
                  </a:cubicBezTo>
                  <a:cubicBezTo>
                    <a:pt x="388" y="27"/>
                    <a:pt x="384" y="25"/>
                    <a:pt x="380" y="2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4029" y="2571"/>
              <a:ext cx="798" cy="789"/>
            </a:xfrm>
            <a:custGeom>
              <a:avLst/>
              <a:gdLst>
                <a:gd name="T0" fmla="*/ 230 w 337"/>
                <a:gd name="T1" fmla="*/ 126 h 333"/>
                <a:gd name="T2" fmla="*/ 233 w 337"/>
                <a:gd name="T3" fmla="*/ 129 h 333"/>
                <a:gd name="T4" fmla="*/ 228 w 337"/>
                <a:gd name="T5" fmla="*/ 142 h 333"/>
                <a:gd name="T6" fmla="*/ 258 w 337"/>
                <a:gd name="T7" fmla="*/ 193 h 333"/>
                <a:gd name="T8" fmla="*/ 265 w 337"/>
                <a:gd name="T9" fmla="*/ 195 h 333"/>
                <a:gd name="T10" fmla="*/ 261 w 337"/>
                <a:gd name="T11" fmla="*/ 198 h 333"/>
                <a:gd name="T12" fmla="*/ 276 w 337"/>
                <a:gd name="T13" fmla="*/ 223 h 333"/>
                <a:gd name="T14" fmla="*/ 279 w 337"/>
                <a:gd name="T15" fmla="*/ 225 h 333"/>
                <a:gd name="T16" fmla="*/ 278 w 337"/>
                <a:gd name="T17" fmla="*/ 230 h 333"/>
                <a:gd name="T18" fmla="*/ 306 w 337"/>
                <a:gd name="T19" fmla="*/ 238 h 333"/>
                <a:gd name="T20" fmla="*/ 306 w 337"/>
                <a:gd name="T21" fmla="*/ 246 h 333"/>
                <a:gd name="T22" fmla="*/ 166 w 337"/>
                <a:gd name="T23" fmla="*/ 202 h 333"/>
                <a:gd name="T24" fmla="*/ 177 w 337"/>
                <a:gd name="T25" fmla="*/ 224 h 333"/>
                <a:gd name="T26" fmla="*/ 170 w 337"/>
                <a:gd name="T27" fmla="*/ 204 h 333"/>
                <a:gd name="T28" fmla="*/ 51 w 337"/>
                <a:gd name="T29" fmla="*/ 1 h 333"/>
                <a:gd name="T30" fmla="*/ 49 w 337"/>
                <a:gd name="T31" fmla="*/ 14 h 333"/>
                <a:gd name="T32" fmla="*/ 68 w 337"/>
                <a:gd name="T33" fmla="*/ 22 h 333"/>
                <a:gd name="T34" fmla="*/ 48 w 337"/>
                <a:gd name="T35" fmla="*/ 15 h 333"/>
                <a:gd name="T36" fmla="*/ 24 w 337"/>
                <a:gd name="T37" fmla="*/ 16 h 333"/>
                <a:gd name="T38" fmla="*/ 0 w 337"/>
                <a:gd name="T39" fmla="*/ 10 h 333"/>
                <a:gd name="T40" fmla="*/ 13 w 337"/>
                <a:gd name="T41" fmla="*/ 22 h 333"/>
                <a:gd name="T42" fmla="*/ 35 w 337"/>
                <a:gd name="T43" fmla="*/ 44 h 333"/>
                <a:gd name="T44" fmla="*/ 78 w 337"/>
                <a:gd name="T45" fmla="*/ 74 h 333"/>
                <a:gd name="T46" fmla="*/ 111 w 337"/>
                <a:gd name="T47" fmla="*/ 73 h 333"/>
                <a:gd name="T48" fmla="*/ 109 w 337"/>
                <a:gd name="T49" fmla="*/ 82 h 333"/>
                <a:gd name="T50" fmla="*/ 117 w 337"/>
                <a:gd name="T51" fmla="*/ 89 h 333"/>
                <a:gd name="T52" fmla="*/ 137 w 337"/>
                <a:gd name="T53" fmla="*/ 106 h 333"/>
                <a:gd name="T54" fmla="*/ 167 w 337"/>
                <a:gd name="T55" fmla="*/ 130 h 333"/>
                <a:gd name="T56" fmla="*/ 172 w 337"/>
                <a:gd name="T57" fmla="*/ 184 h 333"/>
                <a:gd name="T58" fmla="*/ 175 w 337"/>
                <a:gd name="T59" fmla="*/ 202 h 333"/>
                <a:gd name="T60" fmla="*/ 187 w 337"/>
                <a:gd name="T61" fmla="*/ 223 h 333"/>
                <a:gd name="T62" fmla="*/ 195 w 337"/>
                <a:gd name="T63" fmla="*/ 223 h 333"/>
                <a:gd name="T64" fmla="*/ 201 w 337"/>
                <a:gd name="T65" fmla="*/ 234 h 333"/>
                <a:gd name="T66" fmla="*/ 241 w 337"/>
                <a:gd name="T67" fmla="*/ 255 h 333"/>
                <a:gd name="T68" fmla="*/ 278 w 337"/>
                <a:gd name="T69" fmla="*/ 285 h 333"/>
                <a:gd name="T70" fmla="*/ 314 w 337"/>
                <a:gd name="T71" fmla="*/ 325 h 333"/>
                <a:gd name="T72" fmla="*/ 312 w 337"/>
                <a:gd name="T73" fmla="*/ 267 h 333"/>
                <a:gd name="T74" fmla="*/ 286 w 337"/>
                <a:gd name="T75" fmla="*/ 239 h 333"/>
                <a:gd name="T76" fmla="*/ 283 w 337"/>
                <a:gd name="T77" fmla="*/ 246 h 333"/>
                <a:gd name="T78" fmla="*/ 267 w 337"/>
                <a:gd name="T79" fmla="*/ 243 h 333"/>
                <a:gd name="T80" fmla="*/ 259 w 337"/>
                <a:gd name="T81" fmla="*/ 208 h 333"/>
                <a:gd name="T82" fmla="*/ 244 w 337"/>
                <a:gd name="T83" fmla="*/ 178 h 333"/>
                <a:gd name="T84" fmla="*/ 222 w 337"/>
                <a:gd name="T85" fmla="*/ 143 h 333"/>
                <a:gd name="T86" fmla="*/ 212 w 337"/>
                <a:gd name="T87" fmla="*/ 103 h 333"/>
                <a:gd name="T88" fmla="*/ 190 w 337"/>
                <a:gd name="T89" fmla="*/ 72 h 333"/>
                <a:gd name="T90" fmla="*/ 187 w 337"/>
                <a:gd name="T91" fmla="*/ 76 h 333"/>
                <a:gd name="T92" fmla="*/ 167 w 337"/>
                <a:gd name="T93" fmla="*/ 52 h 333"/>
                <a:gd name="T94" fmla="*/ 146 w 337"/>
                <a:gd name="T95" fmla="*/ 22 h 333"/>
                <a:gd name="T96" fmla="*/ 137 w 337"/>
                <a:gd name="T97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33">
                  <a:moveTo>
                    <a:pt x="227" y="138"/>
                  </a:moveTo>
                  <a:cubicBezTo>
                    <a:pt x="227" y="136"/>
                    <a:pt x="228" y="134"/>
                    <a:pt x="228" y="133"/>
                  </a:cubicBezTo>
                  <a:cubicBezTo>
                    <a:pt x="228" y="132"/>
                    <a:pt x="229" y="131"/>
                    <a:pt x="228" y="130"/>
                  </a:cubicBezTo>
                  <a:cubicBezTo>
                    <a:pt x="228" y="128"/>
                    <a:pt x="228" y="127"/>
                    <a:pt x="230" y="126"/>
                  </a:cubicBezTo>
                  <a:cubicBezTo>
                    <a:pt x="231" y="126"/>
                    <a:pt x="233" y="125"/>
                    <a:pt x="234" y="125"/>
                  </a:cubicBezTo>
                  <a:cubicBezTo>
                    <a:pt x="234" y="126"/>
                    <a:pt x="234" y="126"/>
                    <a:pt x="234" y="127"/>
                  </a:cubicBezTo>
                  <a:cubicBezTo>
                    <a:pt x="234" y="128"/>
                    <a:pt x="235" y="129"/>
                    <a:pt x="235" y="130"/>
                  </a:cubicBezTo>
                  <a:cubicBezTo>
                    <a:pt x="234" y="130"/>
                    <a:pt x="234" y="129"/>
                    <a:pt x="233" y="129"/>
                  </a:cubicBezTo>
                  <a:cubicBezTo>
                    <a:pt x="231" y="129"/>
                    <a:pt x="231" y="132"/>
                    <a:pt x="231" y="133"/>
                  </a:cubicBezTo>
                  <a:cubicBezTo>
                    <a:pt x="231" y="134"/>
                    <a:pt x="230" y="135"/>
                    <a:pt x="230" y="136"/>
                  </a:cubicBezTo>
                  <a:cubicBezTo>
                    <a:pt x="229" y="137"/>
                    <a:pt x="228" y="139"/>
                    <a:pt x="228" y="140"/>
                  </a:cubicBezTo>
                  <a:cubicBezTo>
                    <a:pt x="228" y="141"/>
                    <a:pt x="228" y="141"/>
                    <a:pt x="228" y="142"/>
                  </a:cubicBezTo>
                  <a:cubicBezTo>
                    <a:pt x="227" y="143"/>
                    <a:pt x="227" y="141"/>
                    <a:pt x="227" y="140"/>
                  </a:cubicBezTo>
                  <a:cubicBezTo>
                    <a:pt x="227" y="138"/>
                    <a:pt x="227" y="138"/>
                    <a:pt x="227" y="138"/>
                  </a:cubicBezTo>
                  <a:close/>
                  <a:moveTo>
                    <a:pt x="260" y="197"/>
                  </a:moveTo>
                  <a:cubicBezTo>
                    <a:pt x="260" y="195"/>
                    <a:pt x="260" y="194"/>
                    <a:pt x="258" y="193"/>
                  </a:cubicBezTo>
                  <a:cubicBezTo>
                    <a:pt x="257" y="192"/>
                    <a:pt x="257" y="189"/>
                    <a:pt x="257" y="188"/>
                  </a:cubicBezTo>
                  <a:cubicBezTo>
                    <a:pt x="260" y="190"/>
                    <a:pt x="260" y="190"/>
                    <a:pt x="260" y="190"/>
                  </a:cubicBezTo>
                  <a:cubicBezTo>
                    <a:pt x="260" y="191"/>
                    <a:pt x="261" y="191"/>
                    <a:pt x="262" y="192"/>
                  </a:cubicBezTo>
                  <a:cubicBezTo>
                    <a:pt x="265" y="192"/>
                    <a:pt x="263" y="193"/>
                    <a:pt x="265" y="195"/>
                  </a:cubicBezTo>
                  <a:cubicBezTo>
                    <a:pt x="265" y="196"/>
                    <a:pt x="266" y="196"/>
                    <a:pt x="266" y="198"/>
                  </a:cubicBezTo>
                  <a:cubicBezTo>
                    <a:pt x="266" y="198"/>
                    <a:pt x="268" y="202"/>
                    <a:pt x="266" y="201"/>
                  </a:cubicBezTo>
                  <a:cubicBezTo>
                    <a:pt x="265" y="201"/>
                    <a:pt x="265" y="200"/>
                    <a:pt x="264" y="199"/>
                  </a:cubicBezTo>
                  <a:cubicBezTo>
                    <a:pt x="263" y="199"/>
                    <a:pt x="262" y="198"/>
                    <a:pt x="261" y="198"/>
                  </a:cubicBezTo>
                  <a:cubicBezTo>
                    <a:pt x="260" y="197"/>
                    <a:pt x="260" y="197"/>
                    <a:pt x="260" y="197"/>
                  </a:cubicBezTo>
                  <a:close/>
                  <a:moveTo>
                    <a:pt x="277" y="229"/>
                  </a:moveTo>
                  <a:cubicBezTo>
                    <a:pt x="277" y="228"/>
                    <a:pt x="276" y="226"/>
                    <a:pt x="276" y="225"/>
                  </a:cubicBezTo>
                  <a:cubicBezTo>
                    <a:pt x="276" y="224"/>
                    <a:pt x="276" y="223"/>
                    <a:pt x="276" y="223"/>
                  </a:cubicBezTo>
                  <a:cubicBezTo>
                    <a:pt x="276" y="222"/>
                    <a:pt x="276" y="222"/>
                    <a:pt x="276" y="222"/>
                  </a:cubicBezTo>
                  <a:cubicBezTo>
                    <a:pt x="276" y="222"/>
                    <a:pt x="276" y="221"/>
                    <a:pt x="276" y="221"/>
                  </a:cubicBezTo>
                  <a:cubicBezTo>
                    <a:pt x="276" y="221"/>
                    <a:pt x="277" y="222"/>
                    <a:pt x="277" y="222"/>
                  </a:cubicBezTo>
                  <a:cubicBezTo>
                    <a:pt x="277" y="223"/>
                    <a:pt x="279" y="224"/>
                    <a:pt x="279" y="225"/>
                  </a:cubicBezTo>
                  <a:cubicBezTo>
                    <a:pt x="280" y="226"/>
                    <a:pt x="281" y="227"/>
                    <a:pt x="281" y="227"/>
                  </a:cubicBezTo>
                  <a:cubicBezTo>
                    <a:pt x="281" y="228"/>
                    <a:pt x="281" y="229"/>
                    <a:pt x="281" y="231"/>
                  </a:cubicBezTo>
                  <a:cubicBezTo>
                    <a:pt x="281" y="231"/>
                    <a:pt x="280" y="231"/>
                    <a:pt x="280" y="231"/>
                  </a:cubicBezTo>
                  <a:cubicBezTo>
                    <a:pt x="279" y="231"/>
                    <a:pt x="279" y="231"/>
                    <a:pt x="278" y="230"/>
                  </a:cubicBezTo>
                  <a:cubicBezTo>
                    <a:pt x="277" y="229"/>
                    <a:pt x="277" y="229"/>
                    <a:pt x="277" y="229"/>
                  </a:cubicBezTo>
                  <a:close/>
                  <a:moveTo>
                    <a:pt x="306" y="246"/>
                  </a:moveTo>
                  <a:cubicBezTo>
                    <a:pt x="304" y="243"/>
                    <a:pt x="302" y="238"/>
                    <a:pt x="303" y="235"/>
                  </a:cubicBezTo>
                  <a:cubicBezTo>
                    <a:pt x="304" y="235"/>
                    <a:pt x="305" y="238"/>
                    <a:pt x="306" y="238"/>
                  </a:cubicBezTo>
                  <a:cubicBezTo>
                    <a:pt x="307" y="240"/>
                    <a:pt x="308" y="243"/>
                    <a:pt x="309" y="244"/>
                  </a:cubicBezTo>
                  <a:cubicBezTo>
                    <a:pt x="309" y="246"/>
                    <a:pt x="312" y="248"/>
                    <a:pt x="312" y="249"/>
                  </a:cubicBezTo>
                  <a:cubicBezTo>
                    <a:pt x="309" y="249"/>
                    <a:pt x="308" y="249"/>
                    <a:pt x="306" y="246"/>
                  </a:cubicBezTo>
                  <a:cubicBezTo>
                    <a:pt x="306" y="246"/>
                    <a:pt x="306" y="246"/>
                    <a:pt x="306" y="246"/>
                  </a:cubicBezTo>
                  <a:close/>
                  <a:moveTo>
                    <a:pt x="170" y="194"/>
                  </a:moveTo>
                  <a:cubicBezTo>
                    <a:pt x="170" y="192"/>
                    <a:pt x="170" y="190"/>
                    <a:pt x="170" y="189"/>
                  </a:cubicBezTo>
                  <a:cubicBezTo>
                    <a:pt x="169" y="187"/>
                    <a:pt x="169" y="195"/>
                    <a:pt x="169" y="196"/>
                  </a:cubicBezTo>
                  <a:cubicBezTo>
                    <a:pt x="168" y="198"/>
                    <a:pt x="167" y="200"/>
                    <a:pt x="166" y="202"/>
                  </a:cubicBezTo>
                  <a:cubicBezTo>
                    <a:pt x="163" y="209"/>
                    <a:pt x="170" y="204"/>
                    <a:pt x="170" y="210"/>
                  </a:cubicBezTo>
                  <a:cubicBezTo>
                    <a:pt x="170" y="211"/>
                    <a:pt x="171" y="212"/>
                    <a:pt x="172" y="213"/>
                  </a:cubicBezTo>
                  <a:cubicBezTo>
                    <a:pt x="173" y="215"/>
                    <a:pt x="169" y="215"/>
                    <a:pt x="172" y="217"/>
                  </a:cubicBezTo>
                  <a:cubicBezTo>
                    <a:pt x="174" y="219"/>
                    <a:pt x="177" y="226"/>
                    <a:pt x="177" y="224"/>
                  </a:cubicBezTo>
                  <a:cubicBezTo>
                    <a:pt x="179" y="221"/>
                    <a:pt x="177" y="220"/>
                    <a:pt x="175" y="219"/>
                  </a:cubicBezTo>
                  <a:cubicBezTo>
                    <a:pt x="174" y="217"/>
                    <a:pt x="174" y="216"/>
                    <a:pt x="172" y="216"/>
                  </a:cubicBezTo>
                  <a:cubicBezTo>
                    <a:pt x="172" y="215"/>
                    <a:pt x="174" y="213"/>
                    <a:pt x="174" y="211"/>
                  </a:cubicBezTo>
                  <a:cubicBezTo>
                    <a:pt x="174" y="208"/>
                    <a:pt x="170" y="206"/>
                    <a:pt x="170" y="204"/>
                  </a:cubicBezTo>
                  <a:cubicBezTo>
                    <a:pt x="170" y="201"/>
                    <a:pt x="170" y="198"/>
                    <a:pt x="170" y="196"/>
                  </a:cubicBezTo>
                  <a:cubicBezTo>
                    <a:pt x="170" y="194"/>
                    <a:pt x="170" y="194"/>
                    <a:pt x="170" y="194"/>
                  </a:cubicBezTo>
                  <a:close/>
                  <a:moveTo>
                    <a:pt x="51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50" y="2"/>
                    <a:pt x="49" y="3"/>
                    <a:pt x="47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8"/>
                    <a:pt x="44" y="7"/>
                    <a:pt x="47" y="9"/>
                  </a:cubicBezTo>
                  <a:cubicBezTo>
                    <a:pt x="47" y="10"/>
                    <a:pt x="49" y="13"/>
                    <a:pt x="49" y="14"/>
                  </a:cubicBezTo>
                  <a:cubicBezTo>
                    <a:pt x="53" y="21"/>
                    <a:pt x="57" y="14"/>
                    <a:pt x="61" y="16"/>
                  </a:cubicBezTo>
                  <a:cubicBezTo>
                    <a:pt x="62" y="16"/>
                    <a:pt x="63" y="17"/>
                    <a:pt x="64" y="18"/>
                  </a:cubicBezTo>
                  <a:cubicBezTo>
                    <a:pt x="65" y="19"/>
                    <a:pt x="67" y="13"/>
                    <a:pt x="68" y="17"/>
                  </a:cubicBezTo>
                  <a:cubicBezTo>
                    <a:pt x="69" y="19"/>
                    <a:pt x="65" y="19"/>
                    <a:pt x="68" y="22"/>
                  </a:cubicBezTo>
                  <a:cubicBezTo>
                    <a:pt x="69" y="23"/>
                    <a:pt x="73" y="29"/>
                    <a:pt x="70" y="29"/>
                  </a:cubicBezTo>
                  <a:cubicBezTo>
                    <a:pt x="68" y="29"/>
                    <a:pt x="64" y="21"/>
                    <a:pt x="64" y="19"/>
                  </a:cubicBezTo>
                  <a:cubicBezTo>
                    <a:pt x="62" y="19"/>
                    <a:pt x="59" y="18"/>
                    <a:pt x="57" y="19"/>
                  </a:cubicBezTo>
                  <a:cubicBezTo>
                    <a:pt x="50" y="23"/>
                    <a:pt x="52" y="18"/>
                    <a:pt x="48" y="15"/>
                  </a:cubicBezTo>
                  <a:cubicBezTo>
                    <a:pt x="47" y="14"/>
                    <a:pt x="45" y="16"/>
                    <a:pt x="44" y="15"/>
                  </a:cubicBezTo>
                  <a:cubicBezTo>
                    <a:pt x="44" y="14"/>
                    <a:pt x="43" y="10"/>
                    <a:pt x="43" y="9"/>
                  </a:cubicBezTo>
                  <a:cubicBezTo>
                    <a:pt x="40" y="8"/>
                    <a:pt x="38" y="17"/>
                    <a:pt x="32" y="16"/>
                  </a:cubicBezTo>
                  <a:cubicBezTo>
                    <a:pt x="30" y="16"/>
                    <a:pt x="26" y="16"/>
                    <a:pt x="24" y="16"/>
                  </a:cubicBezTo>
                  <a:cubicBezTo>
                    <a:pt x="21" y="14"/>
                    <a:pt x="18" y="13"/>
                    <a:pt x="15" y="13"/>
                  </a:cubicBezTo>
                  <a:cubicBezTo>
                    <a:pt x="13" y="13"/>
                    <a:pt x="13" y="11"/>
                    <a:pt x="11" y="11"/>
                  </a:cubicBezTo>
                  <a:cubicBezTo>
                    <a:pt x="9" y="12"/>
                    <a:pt x="7" y="12"/>
                    <a:pt x="5" y="11"/>
                  </a:cubicBezTo>
                  <a:cubicBezTo>
                    <a:pt x="3" y="11"/>
                    <a:pt x="3" y="10"/>
                    <a:pt x="0" y="10"/>
                  </a:cubicBezTo>
                  <a:cubicBezTo>
                    <a:pt x="0" y="12"/>
                    <a:pt x="3" y="14"/>
                    <a:pt x="3" y="16"/>
                  </a:cubicBezTo>
                  <a:cubicBezTo>
                    <a:pt x="3" y="19"/>
                    <a:pt x="3" y="17"/>
                    <a:pt x="6" y="19"/>
                  </a:cubicBezTo>
                  <a:cubicBezTo>
                    <a:pt x="7" y="19"/>
                    <a:pt x="8" y="22"/>
                    <a:pt x="9" y="22"/>
                  </a:cubicBezTo>
                  <a:cubicBezTo>
                    <a:pt x="10" y="22"/>
                    <a:pt x="12" y="20"/>
                    <a:pt x="13" y="22"/>
                  </a:cubicBezTo>
                  <a:cubicBezTo>
                    <a:pt x="14" y="23"/>
                    <a:pt x="12" y="23"/>
                    <a:pt x="14" y="25"/>
                  </a:cubicBezTo>
                  <a:cubicBezTo>
                    <a:pt x="15" y="25"/>
                    <a:pt x="18" y="25"/>
                    <a:pt x="18" y="28"/>
                  </a:cubicBezTo>
                  <a:cubicBezTo>
                    <a:pt x="20" y="32"/>
                    <a:pt x="24" y="32"/>
                    <a:pt x="28" y="34"/>
                  </a:cubicBezTo>
                  <a:cubicBezTo>
                    <a:pt x="32" y="36"/>
                    <a:pt x="35" y="40"/>
                    <a:pt x="35" y="44"/>
                  </a:cubicBezTo>
                  <a:cubicBezTo>
                    <a:pt x="34" y="49"/>
                    <a:pt x="37" y="49"/>
                    <a:pt x="39" y="53"/>
                  </a:cubicBezTo>
                  <a:cubicBezTo>
                    <a:pt x="43" y="59"/>
                    <a:pt x="48" y="53"/>
                    <a:pt x="54" y="56"/>
                  </a:cubicBezTo>
                  <a:cubicBezTo>
                    <a:pt x="58" y="58"/>
                    <a:pt x="62" y="68"/>
                    <a:pt x="65" y="68"/>
                  </a:cubicBezTo>
                  <a:cubicBezTo>
                    <a:pt x="68" y="61"/>
                    <a:pt x="77" y="70"/>
                    <a:pt x="78" y="74"/>
                  </a:cubicBezTo>
                  <a:cubicBezTo>
                    <a:pt x="79" y="78"/>
                    <a:pt x="87" y="82"/>
                    <a:pt x="91" y="82"/>
                  </a:cubicBezTo>
                  <a:cubicBezTo>
                    <a:pt x="93" y="74"/>
                    <a:pt x="96" y="76"/>
                    <a:pt x="102" y="79"/>
                  </a:cubicBezTo>
                  <a:cubicBezTo>
                    <a:pt x="103" y="80"/>
                    <a:pt x="106" y="82"/>
                    <a:pt x="108" y="82"/>
                  </a:cubicBezTo>
                  <a:cubicBezTo>
                    <a:pt x="108" y="77"/>
                    <a:pt x="110" y="77"/>
                    <a:pt x="111" y="73"/>
                  </a:cubicBezTo>
                  <a:cubicBezTo>
                    <a:pt x="111" y="72"/>
                    <a:pt x="111" y="71"/>
                    <a:pt x="111" y="70"/>
                  </a:cubicBezTo>
                  <a:cubicBezTo>
                    <a:pt x="110" y="67"/>
                    <a:pt x="111" y="66"/>
                    <a:pt x="114" y="68"/>
                  </a:cubicBezTo>
                  <a:cubicBezTo>
                    <a:pt x="116" y="69"/>
                    <a:pt x="110" y="77"/>
                    <a:pt x="110" y="79"/>
                  </a:cubicBezTo>
                  <a:cubicBezTo>
                    <a:pt x="110" y="80"/>
                    <a:pt x="109" y="81"/>
                    <a:pt x="109" y="82"/>
                  </a:cubicBezTo>
                  <a:cubicBezTo>
                    <a:pt x="108" y="84"/>
                    <a:pt x="110" y="84"/>
                    <a:pt x="111" y="84"/>
                  </a:cubicBezTo>
                  <a:cubicBezTo>
                    <a:pt x="112" y="85"/>
                    <a:pt x="113" y="85"/>
                    <a:pt x="114" y="86"/>
                  </a:cubicBezTo>
                  <a:cubicBezTo>
                    <a:pt x="114" y="87"/>
                    <a:pt x="116" y="86"/>
                    <a:pt x="116" y="86"/>
                  </a:cubicBezTo>
                  <a:cubicBezTo>
                    <a:pt x="118" y="85"/>
                    <a:pt x="115" y="88"/>
                    <a:pt x="117" y="89"/>
                  </a:cubicBezTo>
                  <a:cubicBezTo>
                    <a:pt x="118" y="89"/>
                    <a:pt x="119" y="90"/>
                    <a:pt x="120" y="91"/>
                  </a:cubicBezTo>
                  <a:cubicBezTo>
                    <a:pt x="123" y="93"/>
                    <a:pt x="122" y="95"/>
                    <a:pt x="126" y="95"/>
                  </a:cubicBezTo>
                  <a:cubicBezTo>
                    <a:pt x="128" y="95"/>
                    <a:pt x="130" y="97"/>
                    <a:pt x="131" y="99"/>
                  </a:cubicBezTo>
                  <a:cubicBezTo>
                    <a:pt x="132" y="101"/>
                    <a:pt x="135" y="103"/>
                    <a:pt x="137" y="106"/>
                  </a:cubicBezTo>
                  <a:cubicBezTo>
                    <a:pt x="139" y="108"/>
                    <a:pt x="142" y="107"/>
                    <a:pt x="145" y="107"/>
                  </a:cubicBezTo>
                  <a:cubicBezTo>
                    <a:pt x="150" y="108"/>
                    <a:pt x="148" y="112"/>
                    <a:pt x="155" y="110"/>
                  </a:cubicBezTo>
                  <a:cubicBezTo>
                    <a:pt x="162" y="109"/>
                    <a:pt x="159" y="124"/>
                    <a:pt x="161" y="125"/>
                  </a:cubicBezTo>
                  <a:cubicBezTo>
                    <a:pt x="164" y="127"/>
                    <a:pt x="165" y="127"/>
                    <a:pt x="167" y="130"/>
                  </a:cubicBezTo>
                  <a:cubicBezTo>
                    <a:pt x="169" y="134"/>
                    <a:pt x="172" y="138"/>
                    <a:pt x="173" y="142"/>
                  </a:cubicBezTo>
                  <a:cubicBezTo>
                    <a:pt x="174" y="148"/>
                    <a:pt x="177" y="154"/>
                    <a:pt x="177" y="161"/>
                  </a:cubicBezTo>
                  <a:cubicBezTo>
                    <a:pt x="177" y="165"/>
                    <a:pt x="177" y="168"/>
                    <a:pt x="177" y="172"/>
                  </a:cubicBezTo>
                  <a:cubicBezTo>
                    <a:pt x="176" y="176"/>
                    <a:pt x="174" y="181"/>
                    <a:pt x="172" y="184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174" y="188"/>
                    <a:pt x="173" y="189"/>
                    <a:pt x="172" y="192"/>
                  </a:cubicBezTo>
                  <a:cubicBezTo>
                    <a:pt x="171" y="195"/>
                    <a:pt x="174" y="193"/>
                    <a:pt x="175" y="195"/>
                  </a:cubicBezTo>
                  <a:cubicBezTo>
                    <a:pt x="175" y="202"/>
                    <a:pt x="175" y="202"/>
                    <a:pt x="175" y="202"/>
                  </a:cubicBezTo>
                  <a:cubicBezTo>
                    <a:pt x="176" y="204"/>
                    <a:pt x="175" y="206"/>
                    <a:pt x="175" y="208"/>
                  </a:cubicBezTo>
                  <a:cubicBezTo>
                    <a:pt x="177" y="214"/>
                    <a:pt x="179" y="201"/>
                    <a:pt x="181" y="203"/>
                  </a:cubicBezTo>
                  <a:cubicBezTo>
                    <a:pt x="183" y="204"/>
                    <a:pt x="191" y="217"/>
                    <a:pt x="191" y="219"/>
                  </a:cubicBezTo>
                  <a:cubicBezTo>
                    <a:pt x="192" y="225"/>
                    <a:pt x="192" y="223"/>
                    <a:pt x="187" y="223"/>
                  </a:cubicBezTo>
                  <a:cubicBezTo>
                    <a:pt x="186" y="223"/>
                    <a:pt x="180" y="225"/>
                    <a:pt x="183" y="226"/>
                  </a:cubicBezTo>
                  <a:cubicBezTo>
                    <a:pt x="187" y="228"/>
                    <a:pt x="193" y="235"/>
                    <a:pt x="195" y="235"/>
                  </a:cubicBezTo>
                  <a:cubicBezTo>
                    <a:pt x="203" y="237"/>
                    <a:pt x="193" y="227"/>
                    <a:pt x="192" y="227"/>
                  </a:cubicBezTo>
                  <a:cubicBezTo>
                    <a:pt x="192" y="226"/>
                    <a:pt x="195" y="224"/>
                    <a:pt x="195" y="223"/>
                  </a:cubicBezTo>
                  <a:cubicBezTo>
                    <a:pt x="199" y="221"/>
                    <a:pt x="200" y="220"/>
                    <a:pt x="201" y="225"/>
                  </a:cubicBezTo>
                  <a:cubicBezTo>
                    <a:pt x="202" y="229"/>
                    <a:pt x="206" y="228"/>
                    <a:pt x="209" y="230"/>
                  </a:cubicBezTo>
                  <a:cubicBezTo>
                    <a:pt x="209" y="232"/>
                    <a:pt x="211" y="232"/>
                    <a:pt x="211" y="234"/>
                  </a:cubicBezTo>
                  <a:cubicBezTo>
                    <a:pt x="209" y="235"/>
                    <a:pt x="203" y="232"/>
                    <a:pt x="201" y="234"/>
                  </a:cubicBezTo>
                  <a:cubicBezTo>
                    <a:pt x="201" y="234"/>
                    <a:pt x="201" y="234"/>
                    <a:pt x="201" y="234"/>
                  </a:cubicBezTo>
                  <a:cubicBezTo>
                    <a:pt x="202" y="235"/>
                    <a:pt x="208" y="236"/>
                    <a:pt x="210" y="236"/>
                  </a:cubicBezTo>
                  <a:cubicBezTo>
                    <a:pt x="216" y="236"/>
                    <a:pt x="221" y="241"/>
                    <a:pt x="225" y="243"/>
                  </a:cubicBezTo>
                  <a:cubicBezTo>
                    <a:pt x="231" y="246"/>
                    <a:pt x="238" y="250"/>
                    <a:pt x="241" y="255"/>
                  </a:cubicBezTo>
                  <a:cubicBezTo>
                    <a:pt x="244" y="261"/>
                    <a:pt x="244" y="261"/>
                    <a:pt x="244" y="261"/>
                  </a:cubicBezTo>
                  <a:cubicBezTo>
                    <a:pt x="247" y="265"/>
                    <a:pt x="251" y="264"/>
                    <a:pt x="256" y="268"/>
                  </a:cubicBezTo>
                  <a:cubicBezTo>
                    <a:pt x="258" y="271"/>
                    <a:pt x="259" y="275"/>
                    <a:pt x="262" y="277"/>
                  </a:cubicBezTo>
                  <a:cubicBezTo>
                    <a:pt x="266" y="281"/>
                    <a:pt x="273" y="280"/>
                    <a:pt x="278" y="285"/>
                  </a:cubicBezTo>
                  <a:cubicBezTo>
                    <a:pt x="283" y="289"/>
                    <a:pt x="282" y="296"/>
                    <a:pt x="287" y="300"/>
                  </a:cubicBezTo>
                  <a:cubicBezTo>
                    <a:pt x="289" y="304"/>
                    <a:pt x="291" y="306"/>
                    <a:pt x="291" y="311"/>
                  </a:cubicBezTo>
                  <a:cubicBezTo>
                    <a:pt x="292" y="317"/>
                    <a:pt x="294" y="327"/>
                    <a:pt x="300" y="330"/>
                  </a:cubicBezTo>
                  <a:cubicBezTo>
                    <a:pt x="305" y="333"/>
                    <a:pt x="310" y="329"/>
                    <a:pt x="314" y="325"/>
                  </a:cubicBezTo>
                  <a:cubicBezTo>
                    <a:pt x="317" y="322"/>
                    <a:pt x="317" y="318"/>
                    <a:pt x="321" y="317"/>
                  </a:cubicBezTo>
                  <a:cubicBezTo>
                    <a:pt x="331" y="316"/>
                    <a:pt x="337" y="296"/>
                    <a:pt x="330" y="289"/>
                  </a:cubicBezTo>
                  <a:cubicBezTo>
                    <a:pt x="328" y="280"/>
                    <a:pt x="320" y="286"/>
                    <a:pt x="317" y="280"/>
                  </a:cubicBezTo>
                  <a:cubicBezTo>
                    <a:pt x="314" y="276"/>
                    <a:pt x="317" y="271"/>
                    <a:pt x="312" y="267"/>
                  </a:cubicBezTo>
                  <a:cubicBezTo>
                    <a:pt x="308" y="264"/>
                    <a:pt x="311" y="262"/>
                    <a:pt x="310" y="258"/>
                  </a:cubicBezTo>
                  <a:cubicBezTo>
                    <a:pt x="309" y="253"/>
                    <a:pt x="303" y="259"/>
                    <a:pt x="300" y="253"/>
                  </a:cubicBezTo>
                  <a:cubicBezTo>
                    <a:pt x="298" y="250"/>
                    <a:pt x="300" y="249"/>
                    <a:pt x="297" y="247"/>
                  </a:cubicBezTo>
                  <a:cubicBezTo>
                    <a:pt x="292" y="244"/>
                    <a:pt x="290" y="243"/>
                    <a:pt x="286" y="239"/>
                  </a:cubicBezTo>
                  <a:cubicBezTo>
                    <a:pt x="286" y="238"/>
                    <a:pt x="286" y="235"/>
                    <a:pt x="284" y="235"/>
                  </a:cubicBezTo>
                  <a:cubicBezTo>
                    <a:pt x="283" y="235"/>
                    <a:pt x="282" y="235"/>
                    <a:pt x="282" y="236"/>
                  </a:cubicBezTo>
                  <a:cubicBezTo>
                    <a:pt x="281" y="238"/>
                    <a:pt x="282" y="240"/>
                    <a:pt x="282" y="241"/>
                  </a:cubicBezTo>
                  <a:cubicBezTo>
                    <a:pt x="283" y="243"/>
                    <a:pt x="283" y="244"/>
                    <a:pt x="283" y="246"/>
                  </a:cubicBezTo>
                  <a:cubicBezTo>
                    <a:pt x="280" y="247"/>
                    <a:pt x="279" y="246"/>
                    <a:pt x="277" y="246"/>
                  </a:cubicBezTo>
                  <a:cubicBezTo>
                    <a:pt x="277" y="246"/>
                    <a:pt x="283" y="251"/>
                    <a:pt x="279" y="250"/>
                  </a:cubicBezTo>
                  <a:cubicBezTo>
                    <a:pt x="275" y="250"/>
                    <a:pt x="276" y="247"/>
                    <a:pt x="276" y="245"/>
                  </a:cubicBezTo>
                  <a:cubicBezTo>
                    <a:pt x="274" y="244"/>
                    <a:pt x="270" y="245"/>
                    <a:pt x="267" y="243"/>
                  </a:cubicBezTo>
                  <a:cubicBezTo>
                    <a:pt x="265" y="241"/>
                    <a:pt x="262" y="240"/>
                    <a:pt x="259" y="237"/>
                  </a:cubicBezTo>
                  <a:cubicBezTo>
                    <a:pt x="258" y="235"/>
                    <a:pt x="258" y="233"/>
                    <a:pt x="258" y="231"/>
                  </a:cubicBezTo>
                  <a:cubicBezTo>
                    <a:pt x="258" y="227"/>
                    <a:pt x="255" y="224"/>
                    <a:pt x="254" y="220"/>
                  </a:cubicBezTo>
                  <a:cubicBezTo>
                    <a:pt x="254" y="214"/>
                    <a:pt x="258" y="213"/>
                    <a:pt x="259" y="208"/>
                  </a:cubicBezTo>
                  <a:cubicBezTo>
                    <a:pt x="259" y="205"/>
                    <a:pt x="259" y="203"/>
                    <a:pt x="257" y="200"/>
                  </a:cubicBezTo>
                  <a:cubicBezTo>
                    <a:pt x="257" y="199"/>
                    <a:pt x="256" y="198"/>
                    <a:pt x="255" y="196"/>
                  </a:cubicBezTo>
                  <a:cubicBezTo>
                    <a:pt x="253" y="195"/>
                    <a:pt x="254" y="191"/>
                    <a:pt x="251" y="190"/>
                  </a:cubicBezTo>
                  <a:cubicBezTo>
                    <a:pt x="248" y="189"/>
                    <a:pt x="244" y="181"/>
                    <a:pt x="244" y="178"/>
                  </a:cubicBezTo>
                  <a:cubicBezTo>
                    <a:pt x="243" y="172"/>
                    <a:pt x="237" y="169"/>
                    <a:pt x="238" y="162"/>
                  </a:cubicBezTo>
                  <a:cubicBezTo>
                    <a:pt x="239" y="161"/>
                    <a:pt x="239" y="160"/>
                    <a:pt x="238" y="159"/>
                  </a:cubicBezTo>
                  <a:cubicBezTo>
                    <a:pt x="232" y="158"/>
                    <a:pt x="230" y="157"/>
                    <a:pt x="228" y="151"/>
                  </a:cubicBezTo>
                  <a:cubicBezTo>
                    <a:pt x="227" y="148"/>
                    <a:pt x="224" y="146"/>
                    <a:pt x="222" y="143"/>
                  </a:cubicBezTo>
                  <a:cubicBezTo>
                    <a:pt x="221" y="140"/>
                    <a:pt x="218" y="133"/>
                    <a:pt x="219" y="130"/>
                  </a:cubicBezTo>
                  <a:cubicBezTo>
                    <a:pt x="222" y="122"/>
                    <a:pt x="220" y="123"/>
                    <a:pt x="217" y="116"/>
                  </a:cubicBezTo>
                  <a:cubicBezTo>
                    <a:pt x="217" y="114"/>
                    <a:pt x="218" y="107"/>
                    <a:pt x="217" y="107"/>
                  </a:cubicBezTo>
                  <a:cubicBezTo>
                    <a:pt x="216" y="106"/>
                    <a:pt x="213" y="105"/>
                    <a:pt x="212" y="103"/>
                  </a:cubicBezTo>
                  <a:cubicBezTo>
                    <a:pt x="212" y="101"/>
                    <a:pt x="214" y="98"/>
                    <a:pt x="215" y="97"/>
                  </a:cubicBezTo>
                  <a:cubicBezTo>
                    <a:pt x="215" y="95"/>
                    <a:pt x="206" y="97"/>
                    <a:pt x="207" y="89"/>
                  </a:cubicBezTo>
                  <a:cubicBezTo>
                    <a:pt x="208" y="80"/>
                    <a:pt x="202" y="79"/>
                    <a:pt x="195" y="75"/>
                  </a:cubicBezTo>
                  <a:cubicBezTo>
                    <a:pt x="195" y="74"/>
                    <a:pt x="191" y="71"/>
                    <a:pt x="190" y="72"/>
                  </a:cubicBezTo>
                  <a:cubicBezTo>
                    <a:pt x="187" y="75"/>
                    <a:pt x="193" y="82"/>
                    <a:pt x="195" y="85"/>
                  </a:cubicBezTo>
                  <a:cubicBezTo>
                    <a:pt x="197" y="87"/>
                    <a:pt x="200" y="89"/>
                    <a:pt x="199" y="92"/>
                  </a:cubicBezTo>
                  <a:cubicBezTo>
                    <a:pt x="197" y="98"/>
                    <a:pt x="188" y="84"/>
                    <a:pt x="187" y="82"/>
                  </a:cubicBezTo>
                  <a:cubicBezTo>
                    <a:pt x="186" y="81"/>
                    <a:pt x="189" y="78"/>
                    <a:pt x="187" y="76"/>
                  </a:cubicBezTo>
                  <a:cubicBezTo>
                    <a:pt x="185" y="72"/>
                    <a:pt x="181" y="70"/>
                    <a:pt x="180" y="66"/>
                  </a:cubicBezTo>
                  <a:cubicBezTo>
                    <a:pt x="180" y="64"/>
                    <a:pt x="179" y="63"/>
                    <a:pt x="182" y="62"/>
                  </a:cubicBezTo>
                  <a:cubicBezTo>
                    <a:pt x="183" y="61"/>
                    <a:pt x="185" y="61"/>
                    <a:pt x="185" y="59"/>
                  </a:cubicBezTo>
                  <a:cubicBezTo>
                    <a:pt x="183" y="58"/>
                    <a:pt x="166" y="56"/>
                    <a:pt x="167" y="52"/>
                  </a:cubicBezTo>
                  <a:cubicBezTo>
                    <a:pt x="169" y="47"/>
                    <a:pt x="164" y="46"/>
                    <a:pt x="163" y="41"/>
                  </a:cubicBezTo>
                  <a:cubicBezTo>
                    <a:pt x="162" y="38"/>
                    <a:pt x="163" y="34"/>
                    <a:pt x="161" y="31"/>
                  </a:cubicBezTo>
                  <a:cubicBezTo>
                    <a:pt x="160" y="29"/>
                    <a:pt x="152" y="25"/>
                    <a:pt x="150" y="25"/>
                  </a:cubicBezTo>
                  <a:cubicBezTo>
                    <a:pt x="147" y="25"/>
                    <a:pt x="147" y="24"/>
                    <a:pt x="146" y="22"/>
                  </a:cubicBezTo>
                  <a:cubicBezTo>
                    <a:pt x="145" y="19"/>
                    <a:pt x="141" y="20"/>
                    <a:pt x="140" y="17"/>
                  </a:cubicBezTo>
                  <a:cubicBezTo>
                    <a:pt x="142" y="11"/>
                    <a:pt x="138" y="14"/>
                    <a:pt x="137" y="11"/>
                  </a:cubicBezTo>
                  <a:cubicBezTo>
                    <a:pt x="137" y="9"/>
                    <a:pt x="138" y="6"/>
                    <a:pt x="138" y="4"/>
                  </a:cubicBezTo>
                  <a:cubicBezTo>
                    <a:pt x="138" y="0"/>
                    <a:pt x="138" y="2"/>
                    <a:pt x="137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3570" y="1856"/>
              <a:ext cx="781" cy="715"/>
            </a:xfrm>
            <a:custGeom>
              <a:avLst/>
              <a:gdLst>
                <a:gd name="T0" fmla="*/ 1 w 330"/>
                <a:gd name="T1" fmla="*/ 227 h 302"/>
                <a:gd name="T2" fmla="*/ 9 w 330"/>
                <a:gd name="T3" fmla="*/ 234 h 302"/>
                <a:gd name="T4" fmla="*/ 6 w 330"/>
                <a:gd name="T5" fmla="*/ 246 h 302"/>
                <a:gd name="T6" fmla="*/ 180 w 330"/>
                <a:gd name="T7" fmla="*/ 294 h 302"/>
                <a:gd name="T8" fmla="*/ 186 w 330"/>
                <a:gd name="T9" fmla="*/ 278 h 302"/>
                <a:gd name="T10" fmla="*/ 189 w 330"/>
                <a:gd name="T11" fmla="*/ 298 h 302"/>
                <a:gd name="T12" fmla="*/ 178 w 330"/>
                <a:gd name="T13" fmla="*/ 296 h 302"/>
                <a:gd name="T14" fmla="*/ 285 w 330"/>
                <a:gd name="T15" fmla="*/ 218 h 302"/>
                <a:gd name="T16" fmla="*/ 282 w 330"/>
                <a:gd name="T17" fmla="*/ 202 h 302"/>
                <a:gd name="T18" fmla="*/ 305 w 330"/>
                <a:gd name="T19" fmla="*/ 220 h 302"/>
                <a:gd name="T20" fmla="*/ 309 w 330"/>
                <a:gd name="T21" fmla="*/ 236 h 302"/>
                <a:gd name="T22" fmla="*/ 290 w 330"/>
                <a:gd name="T23" fmla="*/ 220 h 302"/>
                <a:gd name="T24" fmla="*/ 211 w 330"/>
                <a:gd name="T25" fmla="*/ 60 h 302"/>
                <a:gd name="T26" fmla="*/ 219 w 330"/>
                <a:gd name="T27" fmla="*/ 67 h 302"/>
                <a:gd name="T28" fmla="*/ 330 w 330"/>
                <a:gd name="T29" fmla="*/ 302 h 302"/>
                <a:gd name="T30" fmla="*/ 324 w 330"/>
                <a:gd name="T31" fmla="*/ 287 h 302"/>
                <a:gd name="T32" fmla="*/ 308 w 330"/>
                <a:gd name="T33" fmla="*/ 262 h 302"/>
                <a:gd name="T34" fmla="*/ 293 w 330"/>
                <a:gd name="T35" fmla="*/ 241 h 302"/>
                <a:gd name="T36" fmla="*/ 287 w 330"/>
                <a:gd name="T37" fmla="*/ 236 h 302"/>
                <a:gd name="T38" fmla="*/ 263 w 330"/>
                <a:gd name="T39" fmla="*/ 206 h 302"/>
                <a:gd name="T40" fmla="*/ 234 w 330"/>
                <a:gd name="T41" fmla="*/ 184 h 302"/>
                <a:gd name="T42" fmla="*/ 219 w 330"/>
                <a:gd name="T43" fmla="*/ 138 h 302"/>
                <a:gd name="T44" fmla="*/ 207 w 330"/>
                <a:gd name="T45" fmla="*/ 103 h 302"/>
                <a:gd name="T46" fmla="*/ 210 w 330"/>
                <a:gd name="T47" fmla="*/ 71 h 302"/>
                <a:gd name="T48" fmla="*/ 202 w 330"/>
                <a:gd name="T49" fmla="*/ 51 h 302"/>
                <a:gd name="T50" fmla="*/ 203 w 330"/>
                <a:gd name="T51" fmla="*/ 27 h 302"/>
                <a:gd name="T52" fmla="*/ 208 w 330"/>
                <a:gd name="T53" fmla="*/ 14 h 302"/>
                <a:gd name="T54" fmla="*/ 213 w 330"/>
                <a:gd name="T55" fmla="*/ 0 h 302"/>
                <a:gd name="T56" fmla="*/ 75 w 330"/>
                <a:gd name="T57" fmla="*/ 16 h 302"/>
                <a:gd name="T58" fmla="*/ 90 w 330"/>
                <a:gd name="T59" fmla="*/ 43 h 302"/>
                <a:gd name="T60" fmla="*/ 99 w 330"/>
                <a:gd name="T61" fmla="*/ 53 h 302"/>
                <a:gd name="T62" fmla="*/ 99 w 330"/>
                <a:gd name="T63" fmla="*/ 63 h 302"/>
                <a:gd name="T64" fmla="*/ 106 w 330"/>
                <a:gd name="T65" fmla="*/ 80 h 302"/>
                <a:gd name="T66" fmla="*/ 120 w 330"/>
                <a:gd name="T67" fmla="*/ 97 h 302"/>
                <a:gd name="T68" fmla="*/ 129 w 330"/>
                <a:gd name="T69" fmla="*/ 118 h 302"/>
                <a:gd name="T70" fmla="*/ 140 w 330"/>
                <a:gd name="T71" fmla="*/ 145 h 302"/>
                <a:gd name="T72" fmla="*/ 150 w 330"/>
                <a:gd name="T73" fmla="*/ 153 h 302"/>
                <a:gd name="T74" fmla="*/ 159 w 330"/>
                <a:gd name="T75" fmla="*/ 184 h 302"/>
                <a:gd name="T76" fmla="*/ 183 w 330"/>
                <a:gd name="T77" fmla="*/ 206 h 302"/>
                <a:gd name="T78" fmla="*/ 213 w 330"/>
                <a:gd name="T79" fmla="*/ 226 h 302"/>
                <a:gd name="T80" fmla="*/ 225 w 330"/>
                <a:gd name="T81" fmla="*/ 240 h 302"/>
                <a:gd name="T82" fmla="*/ 246 w 330"/>
                <a:gd name="T83" fmla="*/ 258 h 302"/>
                <a:gd name="T84" fmla="*/ 251 w 330"/>
                <a:gd name="T85" fmla="*/ 280 h 302"/>
                <a:gd name="T86" fmla="*/ 245 w 330"/>
                <a:gd name="T8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0" h="302">
                  <a:moveTo>
                    <a:pt x="5" y="242"/>
                  </a:moveTo>
                  <a:cubicBezTo>
                    <a:pt x="7" y="239"/>
                    <a:pt x="2" y="236"/>
                    <a:pt x="1" y="233"/>
                  </a:cubicBezTo>
                  <a:cubicBezTo>
                    <a:pt x="0" y="231"/>
                    <a:pt x="0" y="229"/>
                    <a:pt x="1" y="227"/>
                  </a:cubicBezTo>
                  <a:cubicBezTo>
                    <a:pt x="1" y="227"/>
                    <a:pt x="6" y="226"/>
                    <a:pt x="6" y="226"/>
                  </a:cubicBezTo>
                  <a:cubicBezTo>
                    <a:pt x="6" y="226"/>
                    <a:pt x="6" y="228"/>
                    <a:pt x="6" y="229"/>
                  </a:cubicBezTo>
                  <a:cubicBezTo>
                    <a:pt x="6" y="231"/>
                    <a:pt x="7" y="233"/>
                    <a:pt x="9" y="234"/>
                  </a:cubicBezTo>
                  <a:cubicBezTo>
                    <a:pt x="10" y="237"/>
                    <a:pt x="10" y="240"/>
                    <a:pt x="9" y="243"/>
                  </a:cubicBezTo>
                  <a:cubicBezTo>
                    <a:pt x="9" y="244"/>
                    <a:pt x="9" y="245"/>
                    <a:pt x="8" y="246"/>
                  </a:cubicBezTo>
                  <a:cubicBezTo>
                    <a:pt x="8" y="246"/>
                    <a:pt x="7" y="246"/>
                    <a:pt x="6" y="246"/>
                  </a:cubicBezTo>
                  <a:cubicBezTo>
                    <a:pt x="6" y="246"/>
                    <a:pt x="6" y="245"/>
                    <a:pt x="6" y="245"/>
                  </a:cubicBezTo>
                  <a:cubicBezTo>
                    <a:pt x="5" y="242"/>
                    <a:pt x="5" y="242"/>
                    <a:pt x="5" y="242"/>
                  </a:cubicBezTo>
                  <a:close/>
                  <a:moveTo>
                    <a:pt x="180" y="294"/>
                  </a:moveTo>
                  <a:cubicBezTo>
                    <a:pt x="179" y="294"/>
                    <a:pt x="182" y="291"/>
                    <a:pt x="183" y="290"/>
                  </a:cubicBezTo>
                  <a:cubicBezTo>
                    <a:pt x="184" y="288"/>
                    <a:pt x="185" y="286"/>
                    <a:pt x="183" y="284"/>
                  </a:cubicBezTo>
                  <a:cubicBezTo>
                    <a:pt x="183" y="283"/>
                    <a:pt x="184" y="278"/>
                    <a:pt x="186" y="278"/>
                  </a:cubicBezTo>
                  <a:cubicBezTo>
                    <a:pt x="186" y="281"/>
                    <a:pt x="189" y="283"/>
                    <a:pt x="188" y="286"/>
                  </a:cubicBezTo>
                  <a:cubicBezTo>
                    <a:pt x="187" y="288"/>
                    <a:pt x="191" y="290"/>
                    <a:pt x="190" y="292"/>
                  </a:cubicBezTo>
                  <a:cubicBezTo>
                    <a:pt x="190" y="294"/>
                    <a:pt x="189" y="296"/>
                    <a:pt x="189" y="298"/>
                  </a:cubicBezTo>
                  <a:cubicBezTo>
                    <a:pt x="189" y="299"/>
                    <a:pt x="189" y="301"/>
                    <a:pt x="188" y="301"/>
                  </a:cubicBezTo>
                  <a:cubicBezTo>
                    <a:pt x="186" y="301"/>
                    <a:pt x="186" y="297"/>
                    <a:pt x="183" y="297"/>
                  </a:cubicBezTo>
                  <a:cubicBezTo>
                    <a:pt x="182" y="296"/>
                    <a:pt x="178" y="298"/>
                    <a:pt x="178" y="296"/>
                  </a:cubicBezTo>
                  <a:cubicBezTo>
                    <a:pt x="180" y="294"/>
                    <a:pt x="180" y="294"/>
                    <a:pt x="180" y="294"/>
                  </a:cubicBezTo>
                  <a:close/>
                  <a:moveTo>
                    <a:pt x="290" y="220"/>
                  </a:moveTo>
                  <a:cubicBezTo>
                    <a:pt x="289" y="219"/>
                    <a:pt x="286" y="220"/>
                    <a:pt x="285" y="218"/>
                  </a:cubicBezTo>
                  <a:cubicBezTo>
                    <a:pt x="285" y="215"/>
                    <a:pt x="282" y="213"/>
                    <a:pt x="281" y="210"/>
                  </a:cubicBezTo>
                  <a:cubicBezTo>
                    <a:pt x="281" y="209"/>
                    <a:pt x="282" y="207"/>
                    <a:pt x="282" y="206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7" y="202"/>
                    <a:pt x="294" y="206"/>
                    <a:pt x="294" y="212"/>
                  </a:cubicBezTo>
                  <a:cubicBezTo>
                    <a:pt x="294" y="214"/>
                    <a:pt x="293" y="218"/>
                    <a:pt x="296" y="219"/>
                  </a:cubicBezTo>
                  <a:cubicBezTo>
                    <a:pt x="299" y="220"/>
                    <a:pt x="302" y="219"/>
                    <a:pt x="305" y="220"/>
                  </a:cubicBezTo>
                  <a:cubicBezTo>
                    <a:pt x="305" y="221"/>
                    <a:pt x="305" y="223"/>
                    <a:pt x="305" y="224"/>
                  </a:cubicBezTo>
                  <a:cubicBezTo>
                    <a:pt x="305" y="226"/>
                    <a:pt x="305" y="230"/>
                    <a:pt x="306" y="231"/>
                  </a:cubicBezTo>
                  <a:cubicBezTo>
                    <a:pt x="306" y="233"/>
                    <a:pt x="309" y="234"/>
                    <a:pt x="309" y="236"/>
                  </a:cubicBezTo>
                  <a:cubicBezTo>
                    <a:pt x="308" y="239"/>
                    <a:pt x="299" y="231"/>
                    <a:pt x="299" y="231"/>
                  </a:cubicBezTo>
                  <a:cubicBezTo>
                    <a:pt x="296" y="229"/>
                    <a:pt x="293" y="225"/>
                    <a:pt x="291" y="223"/>
                  </a:cubicBezTo>
                  <a:cubicBezTo>
                    <a:pt x="290" y="220"/>
                    <a:pt x="290" y="220"/>
                    <a:pt x="290" y="220"/>
                  </a:cubicBezTo>
                  <a:close/>
                  <a:moveTo>
                    <a:pt x="218" y="63"/>
                  </a:moveTo>
                  <a:cubicBezTo>
                    <a:pt x="216" y="63"/>
                    <a:pt x="215" y="62"/>
                    <a:pt x="215" y="62"/>
                  </a:cubicBezTo>
                  <a:cubicBezTo>
                    <a:pt x="214" y="61"/>
                    <a:pt x="213" y="59"/>
                    <a:pt x="211" y="60"/>
                  </a:cubicBezTo>
                  <a:cubicBezTo>
                    <a:pt x="209" y="61"/>
                    <a:pt x="213" y="65"/>
                    <a:pt x="215" y="65"/>
                  </a:cubicBezTo>
                  <a:cubicBezTo>
                    <a:pt x="215" y="66"/>
                    <a:pt x="216" y="67"/>
                    <a:pt x="218" y="67"/>
                  </a:cubicBezTo>
                  <a:cubicBezTo>
                    <a:pt x="218" y="67"/>
                    <a:pt x="219" y="67"/>
                    <a:pt x="219" y="67"/>
                  </a:cubicBezTo>
                  <a:cubicBezTo>
                    <a:pt x="220" y="66"/>
                    <a:pt x="219" y="65"/>
                    <a:pt x="219" y="65"/>
                  </a:cubicBezTo>
                  <a:cubicBezTo>
                    <a:pt x="218" y="63"/>
                    <a:pt x="218" y="63"/>
                    <a:pt x="218" y="63"/>
                  </a:cubicBezTo>
                  <a:close/>
                  <a:moveTo>
                    <a:pt x="330" y="302"/>
                  </a:moveTo>
                  <a:cubicBezTo>
                    <a:pt x="330" y="302"/>
                    <a:pt x="330" y="302"/>
                    <a:pt x="330" y="302"/>
                  </a:cubicBezTo>
                  <a:cubicBezTo>
                    <a:pt x="329" y="298"/>
                    <a:pt x="330" y="295"/>
                    <a:pt x="329" y="292"/>
                  </a:cubicBezTo>
                  <a:cubicBezTo>
                    <a:pt x="328" y="289"/>
                    <a:pt x="326" y="288"/>
                    <a:pt x="324" y="287"/>
                  </a:cubicBezTo>
                  <a:cubicBezTo>
                    <a:pt x="322" y="284"/>
                    <a:pt x="325" y="277"/>
                    <a:pt x="323" y="274"/>
                  </a:cubicBezTo>
                  <a:cubicBezTo>
                    <a:pt x="322" y="272"/>
                    <a:pt x="315" y="277"/>
                    <a:pt x="312" y="272"/>
                  </a:cubicBezTo>
                  <a:cubicBezTo>
                    <a:pt x="308" y="270"/>
                    <a:pt x="309" y="267"/>
                    <a:pt x="308" y="262"/>
                  </a:cubicBezTo>
                  <a:cubicBezTo>
                    <a:pt x="308" y="258"/>
                    <a:pt x="306" y="254"/>
                    <a:pt x="305" y="250"/>
                  </a:cubicBezTo>
                  <a:cubicBezTo>
                    <a:pt x="297" y="250"/>
                    <a:pt x="297" y="255"/>
                    <a:pt x="295" y="246"/>
                  </a:cubicBezTo>
                  <a:cubicBezTo>
                    <a:pt x="294" y="244"/>
                    <a:pt x="294" y="242"/>
                    <a:pt x="293" y="241"/>
                  </a:cubicBezTo>
                  <a:cubicBezTo>
                    <a:pt x="290" y="240"/>
                    <a:pt x="290" y="248"/>
                    <a:pt x="287" y="245"/>
                  </a:cubicBezTo>
                  <a:cubicBezTo>
                    <a:pt x="286" y="243"/>
                    <a:pt x="284" y="238"/>
                    <a:pt x="284" y="237"/>
                  </a:cubicBezTo>
                  <a:cubicBezTo>
                    <a:pt x="284" y="234"/>
                    <a:pt x="286" y="236"/>
                    <a:pt x="287" y="236"/>
                  </a:cubicBezTo>
                  <a:cubicBezTo>
                    <a:pt x="288" y="235"/>
                    <a:pt x="284" y="232"/>
                    <a:pt x="283" y="231"/>
                  </a:cubicBezTo>
                  <a:cubicBezTo>
                    <a:pt x="282" y="227"/>
                    <a:pt x="279" y="227"/>
                    <a:pt x="278" y="223"/>
                  </a:cubicBezTo>
                  <a:cubicBezTo>
                    <a:pt x="275" y="215"/>
                    <a:pt x="268" y="212"/>
                    <a:pt x="263" y="206"/>
                  </a:cubicBezTo>
                  <a:cubicBezTo>
                    <a:pt x="258" y="202"/>
                    <a:pt x="246" y="196"/>
                    <a:pt x="245" y="190"/>
                  </a:cubicBezTo>
                  <a:cubicBezTo>
                    <a:pt x="242" y="188"/>
                    <a:pt x="240" y="190"/>
                    <a:pt x="237" y="187"/>
                  </a:cubicBezTo>
                  <a:cubicBezTo>
                    <a:pt x="236" y="186"/>
                    <a:pt x="233" y="187"/>
                    <a:pt x="234" y="184"/>
                  </a:cubicBezTo>
                  <a:cubicBezTo>
                    <a:pt x="235" y="183"/>
                    <a:pt x="235" y="181"/>
                    <a:pt x="234" y="180"/>
                  </a:cubicBezTo>
                  <a:cubicBezTo>
                    <a:pt x="225" y="175"/>
                    <a:pt x="216" y="163"/>
                    <a:pt x="220" y="152"/>
                  </a:cubicBezTo>
                  <a:cubicBezTo>
                    <a:pt x="221" y="147"/>
                    <a:pt x="221" y="143"/>
                    <a:pt x="219" y="138"/>
                  </a:cubicBezTo>
                  <a:cubicBezTo>
                    <a:pt x="215" y="131"/>
                    <a:pt x="219" y="123"/>
                    <a:pt x="217" y="116"/>
                  </a:cubicBezTo>
                  <a:cubicBezTo>
                    <a:pt x="216" y="112"/>
                    <a:pt x="214" y="113"/>
                    <a:pt x="210" y="113"/>
                  </a:cubicBezTo>
                  <a:cubicBezTo>
                    <a:pt x="208" y="112"/>
                    <a:pt x="209" y="105"/>
                    <a:pt x="207" y="103"/>
                  </a:cubicBezTo>
                  <a:cubicBezTo>
                    <a:pt x="207" y="100"/>
                    <a:pt x="206" y="97"/>
                    <a:pt x="207" y="94"/>
                  </a:cubicBezTo>
                  <a:cubicBezTo>
                    <a:pt x="208" y="90"/>
                    <a:pt x="209" y="84"/>
                    <a:pt x="209" y="80"/>
                  </a:cubicBezTo>
                  <a:cubicBezTo>
                    <a:pt x="209" y="77"/>
                    <a:pt x="208" y="73"/>
                    <a:pt x="210" y="71"/>
                  </a:cubicBezTo>
                  <a:cubicBezTo>
                    <a:pt x="214" y="69"/>
                    <a:pt x="210" y="67"/>
                    <a:pt x="210" y="64"/>
                  </a:cubicBezTo>
                  <a:cubicBezTo>
                    <a:pt x="209" y="58"/>
                    <a:pt x="205" y="59"/>
                    <a:pt x="203" y="55"/>
                  </a:cubicBezTo>
                  <a:cubicBezTo>
                    <a:pt x="203" y="54"/>
                    <a:pt x="202" y="53"/>
                    <a:pt x="202" y="51"/>
                  </a:cubicBezTo>
                  <a:cubicBezTo>
                    <a:pt x="202" y="51"/>
                    <a:pt x="202" y="51"/>
                    <a:pt x="202" y="51"/>
                  </a:cubicBezTo>
                  <a:cubicBezTo>
                    <a:pt x="199" y="49"/>
                    <a:pt x="201" y="43"/>
                    <a:pt x="201" y="40"/>
                  </a:cubicBezTo>
                  <a:cubicBezTo>
                    <a:pt x="202" y="37"/>
                    <a:pt x="200" y="30"/>
                    <a:pt x="203" y="27"/>
                  </a:cubicBezTo>
                  <a:cubicBezTo>
                    <a:pt x="205" y="25"/>
                    <a:pt x="206" y="22"/>
                    <a:pt x="206" y="19"/>
                  </a:cubicBezTo>
                  <a:cubicBezTo>
                    <a:pt x="208" y="14"/>
                    <a:pt x="208" y="14"/>
                    <a:pt x="208" y="14"/>
                  </a:cubicBezTo>
                  <a:cubicBezTo>
                    <a:pt x="208" y="14"/>
                    <a:pt x="208" y="14"/>
                    <a:pt x="208" y="14"/>
                  </a:cubicBezTo>
                  <a:cubicBezTo>
                    <a:pt x="209" y="13"/>
                    <a:pt x="209" y="11"/>
                    <a:pt x="209" y="10"/>
                  </a:cubicBezTo>
                  <a:cubicBezTo>
                    <a:pt x="208" y="7"/>
                    <a:pt x="211" y="6"/>
                    <a:pt x="213" y="5"/>
                  </a:cubicBezTo>
                  <a:cubicBezTo>
                    <a:pt x="213" y="3"/>
                    <a:pt x="213" y="2"/>
                    <a:pt x="213" y="0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3"/>
                    <a:pt x="75" y="13"/>
                    <a:pt x="75" y="16"/>
                  </a:cubicBezTo>
                  <a:cubicBezTo>
                    <a:pt x="75" y="18"/>
                    <a:pt x="79" y="25"/>
                    <a:pt x="80" y="28"/>
                  </a:cubicBezTo>
                  <a:cubicBezTo>
                    <a:pt x="84" y="33"/>
                    <a:pt x="90" y="29"/>
                    <a:pt x="90" y="39"/>
                  </a:cubicBezTo>
                  <a:cubicBezTo>
                    <a:pt x="90" y="40"/>
                    <a:pt x="90" y="42"/>
                    <a:pt x="90" y="43"/>
                  </a:cubicBezTo>
                  <a:cubicBezTo>
                    <a:pt x="91" y="44"/>
                    <a:pt x="91" y="45"/>
                    <a:pt x="91" y="46"/>
                  </a:cubicBezTo>
                  <a:cubicBezTo>
                    <a:pt x="91" y="47"/>
                    <a:pt x="93" y="48"/>
                    <a:pt x="93" y="48"/>
                  </a:cubicBezTo>
                  <a:cubicBezTo>
                    <a:pt x="96" y="49"/>
                    <a:pt x="96" y="51"/>
                    <a:pt x="99" y="53"/>
                  </a:cubicBezTo>
                  <a:cubicBezTo>
                    <a:pt x="102" y="54"/>
                    <a:pt x="105" y="55"/>
                    <a:pt x="106" y="58"/>
                  </a:cubicBezTo>
                  <a:cubicBezTo>
                    <a:pt x="106" y="61"/>
                    <a:pt x="106" y="61"/>
                    <a:pt x="105" y="63"/>
                  </a:cubicBezTo>
                  <a:cubicBezTo>
                    <a:pt x="104" y="64"/>
                    <a:pt x="100" y="62"/>
                    <a:pt x="99" y="63"/>
                  </a:cubicBezTo>
                  <a:cubicBezTo>
                    <a:pt x="99" y="63"/>
                    <a:pt x="104" y="67"/>
                    <a:pt x="104" y="69"/>
                  </a:cubicBezTo>
                  <a:cubicBezTo>
                    <a:pt x="105" y="71"/>
                    <a:pt x="101" y="74"/>
                    <a:pt x="102" y="76"/>
                  </a:cubicBezTo>
                  <a:cubicBezTo>
                    <a:pt x="105" y="77"/>
                    <a:pt x="105" y="79"/>
                    <a:pt x="106" y="80"/>
                  </a:cubicBezTo>
                  <a:cubicBezTo>
                    <a:pt x="108" y="82"/>
                    <a:pt x="109" y="81"/>
                    <a:pt x="110" y="82"/>
                  </a:cubicBezTo>
                  <a:cubicBezTo>
                    <a:pt x="112" y="83"/>
                    <a:pt x="113" y="87"/>
                    <a:pt x="114" y="88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2" y="101"/>
                    <a:pt x="123" y="104"/>
                    <a:pt x="121" y="109"/>
                  </a:cubicBezTo>
                  <a:cubicBezTo>
                    <a:pt x="120" y="114"/>
                    <a:pt x="121" y="111"/>
                    <a:pt x="124" y="114"/>
                  </a:cubicBezTo>
                  <a:cubicBezTo>
                    <a:pt x="127" y="114"/>
                    <a:pt x="127" y="117"/>
                    <a:pt x="129" y="118"/>
                  </a:cubicBezTo>
                  <a:cubicBezTo>
                    <a:pt x="132" y="120"/>
                    <a:pt x="137" y="122"/>
                    <a:pt x="138" y="125"/>
                  </a:cubicBezTo>
                  <a:cubicBezTo>
                    <a:pt x="139" y="128"/>
                    <a:pt x="140" y="134"/>
                    <a:pt x="139" y="138"/>
                  </a:cubicBezTo>
                  <a:cubicBezTo>
                    <a:pt x="139" y="140"/>
                    <a:pt x="137" y="148"/>
                    <a:pt x="140" y="145"/>
                  </a:cubicBezTo>
                  <a:cubicBezTo>
                    <a:pt x="141" y="144"/>
                    <a:pt x="144" y="141"/>
                    <a:pt x="144" y="145"/>
                  </a:cubicBezTo>
                  <a:cubicBezTo>
                    <a:pt x="144" y="147"/>
                    <a:pt x="142" y="148"/>
                    <a:pt x="142" y="149"/>
                  </a:cubicBezTo>
                  <a:cubicBezTo>
                    <a:pt x="145" y="150"/>
                    <a:pt x="149" y="148"/>
                    <a:pt x="150" y="153"/>
                  </a:cubicBezTo>
                  <a:cubicBezTo>
                    <a:pt x="151" y="156"/>
                    <a:pt x="153" y="159"/>
                    <a:pt x="153" y="162"/>
                  </a:cubicBezTo>
                  <a:cubicBezTo>
                    <a:pt x="153" y="168"/>
                    <a:pt x="154" y="170"/>
                    <a:pt x="152" y="175"/>
                  </a:cubicBezTo>
                  <a:cubicBezTo>
                    <a:pt x="151" y="179"/>
                    <a:pt x="159" y="179"/>
                    <a:pt x="159" y="184"/>
                  </a:cubicBezTo>
                  <a:cubicBezTo>
                    <a:pt x="156" y="191"/>
                    <a:pt x="163" y="191"/>
                    <a:pt x="166" y="195"/>
                  </a:cubicBezTo>
                  <a:cubicBezTo>
                    <a:pt x="168" y="198"/>
                    <a:pt x="168" y="197"/>
                    <a:pt x="172" y="199"/>
                  </a:cubicBezTo>
                  <a:cubicBezTo>
                    <a:pt x="175" y="200"/>
                    <a:pt x="179" y="204"/>
                    <a:pt x="183" y="206"/>
                  </a:cubicBezTo>
                  <a:cubicBezTo>
                    <a:pt x="185" y="207"/>
                    <a:pt x="189" y="211"/>
                    <a:pt x="190" y="212"/>
                  </a:cubicBezTo>
                  <a:cubicBezTo>
                    <a:pt x="195" y="212"/>
                    <a:pt x="201" y="213"/>
                    <a:pt x="204" y="217"/>
                  </a:cubicBezTo>
                  <a:cubicBezTo>
                    <a:pt x="206" y="221"/>
                    <a:pt x="212" y="223"/>
                    <a:pt x="213" y="226"/>
                  </a:cubicBezTo>
                  <a:cubicBezTo>
                    <a:pt x="215" y="232"/>
                    <a:pt x="216" y="228"/>
                    <a:pt x="219" y="231"/>
                  </a:cubicBezTo>
                  <a:cubicBezTo>
                    <a:pt x="220" y="231"/>
                    <a:pt x="222" y="235"/>
                    <a:pt x="222" y="236"/>
                  </a:cubicBezTo>
                  <a:cubicBezTo>
                    <a:pt x="222" y="238"/>
                    <a:pt x="225" y="238"/>
                    <a:pt x="225" y="240"/>
                  </a:cubicBezTo>
                  <a:cubicBezTo>
                    <a:pt x="227" y="246"/>
                    <a:pt x="229" y="240"/>
                    <a:pt x="232" y="244"/>
                  </a:cubicBezTo>
                  <a:cubicBezTo>
                    <a:pt x="235" y="248"/>
                    <a:pt x="237" y="251"/>
                    <a:pt x="239" y="255"/>
                  </a:cubicBezTo>
                  <a:cubicBezTo>
                    <a:pt x="242" y="258"/>
                    <a:pt x="242" y="259"/>
                    <a:pt x="246" y="258"/>
                  </a:cubicBezTo>
                  <a:cubicBezTo>
                    <a:pt x="249" y="258"/>
                    <a:pt x="249" y="262"/>
                    <a:pt x="249" y="264"/>
                  </a:cubicBezTo>
                  <a:cubicBezTo>
                    <a:pt x="251" y="266"/>
                    <a:pt x="253" y="266"/>
                    <a:pt x="253" y="269"/>
                  </a:cubicBezTo>
                  <a:cubicBezTo>
                    <a:pt x="253" y="273"/>
                    <a:pt x="252" y="276"/>
                    <a:pt x="251" y="280"/>
                  </a:cubicBezTo>
                  <a:cubicBezTo>
                    <a:pt x="250" y="282"/>
                    <a:pt x="246" y="285"/>
                    <a:pt x="246" y="286"/>
                  </a:cubicBezTo>
                  <a:cubicBezTo>
                    <a:pt x="246" y="286"/>
                    <a:pt x="250" y="288"/>
                    <a:pt x="251" y="290"/>
                  </a:cubicBezTo>
                  <a:cubicBezTo>
                    <a:pt x="252" y="296"/>
                    <a:pt x="249" y="299"/>
                    <a:pt x="245" y="302"/>
                  </a:cubicBezTo>
                  <a:cubicBezTo>
                    <a:pt x="245" y="302"/>
                    <a:pt x="245" y="302"/>
                    <a:pt x="245" y="302"/>
                  </a:cubicBezTo>
                  <a:cubicBezTo>
                    <a:pt x="330" y="302"/>
                    <a:pt x="330" y="302"/>
                    <a:pt x="330" y="30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5577" y="2282"/>
              <a:ext cx="570" cy="827"/>
            </a:xfrm>
            <a:custGeom>
              <a:avLst/>
              <a:gdLst>
                <a:gd name="T0" fmla="*/ 30 w 241"/>
                <a:gd name="T1" fmla="*/ 70 h 349"/>
                <a:gd name="T2" fmla="*/ 22 w 241"/>
                <a:gd name="T3" fmla="*/ 82 h 349"/>
                <a:gd name="T4" fmla="*/ 13 w 241"/>
                <a:gd name="T5" fmla="*/ 99 h 349"/>
                <a:gd name="T6" fmla="*/ 2 w 241"/>
                <a:gd name="T7" fmla="*/ 134 h 349"/>
                <a:gd name="T8" fmla="*/ 6 w 241"/>
                <a:gd name="T9" fmla="*/ 150 h 349"/>
                <a:gd name="T10" fmla="*/ 4 w 241"/>
                <a:gd name="T11" fmla="*/ 164 h 349"/>
                <a:gd name="T12" fmla="*/ 10 w 241"/>
                <a:gd name="T13" fmla="*/ 182 h 349"/>
                <a:gd name="T14" fmla="*/ 15 w 241"/>
                <a:gd name="T15" fmla="*/ 207 h 349"/>
                <a:gd name="T16" fmla="*/ 29 w 241"/>
                <a:gd name="T17" fmla="*/ 215 h 349"/>
                <a:gd name="T18" fmla="*/ 39 w 241"/>
                <a:gd name="T19" fmla="*/ 235 h 349"/>
                <a:gd name="T20" fmla="*/ 31 w 241"/>
                <a:gd name="T21" fmla="*/ 278 h 349"/>
                <a:gd name="T22" fmla="*/ 28 w 241"/>
                <a:gd name="T23" fmla="*/ 296 h 349"/>
                <a:gd name="T24" fmla="*/ 39 w 241"/>
                <a:gd name="T25" fmla="*/ 315 h 349"/>
                <a:gd name="T26" fmla="*/ 48 w 241"/>
                <a:gd name="T27" fmla="*/ 324 h 349"/>
                <a:gd name="T28" fmla="*/ 65 w 241"/>
                <a:gd name="T29" fmla="*/ 333 h 349"/>
                <a:gd name="T30" fmla="*/ 70 w 241"/>
                <a:gd name="T31" fmla="*/ 317 h 349"/>
                <a:gd name="T32" fmla="*/ 87 w 241"/>
                <a:gd name="T33" fmla="*/ 319 h 349"/>
                <a:gd name="T34" fmla="*/ 108 w 241"/>
                <a:gd name="T35" fmla="*/ 316 h 349"/>
                <a:gd name="T36" fmla="*/ 128 w 241"/>
                <a:gd name="T37" fmla="*/ 327 h 349"/>
                <a:gd name="T38" fmla="*/ 144 w 241"/>
                <a:gd name="T39" fmla="*/ 336 h 349"/>
                <a:gd name="T40" fmla="*/ 169 w 241"/>
                <a:gd name="T41" fmla="*/ 346 h 349"/>
                <a:gd name="T42" fmla="*/ 184 w 241"/>
                <a:gd name="T43" fmla="*/ 348 h 349"/>
                <a:gd name="T44" fmla="*/ 184 w 241"/>
                <a:gd name="T45" fmla="*/ 339 h 349"/>
                <a:gd name="T46" fmla="*/ 185 w 241"/>
                <a:gd name="T47" fmla="*/ 327 h 349"/>
                <a:gd name="T48" fmla="*/ 184 w 241"/>
                <a:gd name="T49" fmla="*/ 312 h 349"/>
                <a:gd name="T50" fmla="*/ 203 w 241"/>
                <a:gd name="T51" fmla="*/ 304 h 349"/>
                <a:gd name="T52" fmla="*/ 216 w 241"/>
                <a:gd name="T53" fmla="*/ 303 h 349"/>
                <a:gd name="T54" fmla="*/ 204 w 241"/>
                <a:gd name="T55" fmla="*/ 293 h 349"/>
                <a:gd name="T56" fmla="*/ 191 w 241"/>
                <a:gd name="T57" fmla="*/ 281 h 349"/>
                <a:gd name="T58" fmla="*/ 181 w 241"/>
                <a:gd name="T59" fmla="*/ 261 h 349"/>
                <a:gd name="T60" fmla="*/ 172 w 241"/>
                <a:gd name="T61" fmla="*/ 244 h 349"/>
                <a:gd name="T62" fmla="*/ 160 w 241"/>
                <a:gd name="T63" fmla="*/ 230 h 349"/>
                <a:gd name="T64" fmla="*/ 193 w 241"/>
                <a:gd name="T65" fmla="*/ 213 h 349"/>
                <a:gd name="T66" fmla="*/ 200 w 241"/>
                <a:gd name="T67" fmla="*/ 186 h 349"/>
                <a:gd name="T68" fmla="*/ 188 w 241"/>
                <a:gd name="T69" fmla="*/ 186 h 349"/>
                <a:gd name="T70" fmla="*/ 182 w 241"/>
                <a:gd name="T71" fmla="*/ 176 h 349"/>
                <a:gd name="T72" fmla="*/ 211 w 241"/>
                <a:gd name="T73" fmla="*/ 143 h 349"/>
                <a:gd name="T74" fmla="*/ 241 w 241"/>
                <a:gd name="T75" fmla="*/ 138 h 349"/>
                <a:gd name="T76" fmla="*/ 221 w 241"/>
                <a:gd name="T77" fmla="*/ 111 h 349"/>
                <a:gd name="T78" fmla="*/ 201 w 241"/>
                <a:gd name="T79" fmla="*/ 77 h 349"/>
                <a:gd name="T80" fmla="*/ 185 w 241"/>
                <a:gd name="T81" fmla="*/ 48 h 349"/>
                <a:gd name="T82" fmla="*/ 157 w 241"/>
                <a:gd name="T83" fmla="*/ 21 h 349"/>
                <a:gd name="T84" fmla="*/ 148 w 241"/>
                <a:gd name="T85" fmla="*/ 10 h 349"/>
                <a:gd name="T86" fmla="*/ 126 w 241"/>
                <a:gd name="T87" fmla="*/ 7 h 349"/>
                <a:gd name="T88" fmla="*/ 89 w 241"/>
                <a:gd name="T89" fmla="*/ 9 h 349"/>
                <a:gd name="T90" fmla="*/ 61 w 241"/>
                <a:gd name="T91" fmla="*/ 36 h 349"/>
                <a:gd name="T92" fmla="*/ 53 w 241"/>
                <a:gd name="T93" fmla="*/ 51 h 349"/>
                <a:gd name="T94" fmla="*/ 37 w 241"/>
                <a:gd name="T95" fmla="*/ 5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1" h="349">
                  <a:moveTo>
                    <a:pt x="37" y="59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2" y="65"/>
                    <a:pt x="31" y="68"/>
                    <a:pt x="30" y="70"/>
                  </a:cubicBezTo>
                  <a:cubicBezTo>
                    <a:pt x="28" y="73"/>
                    <a:pt x="27" y="77"/>
                    <a:pt x="25" y="80"/>
                  </a:cubicBezTo>
                  <a:cubicBezTo>
                    <a:pt x="24" y="81"/>
                    <a:pt x="23" y="79"/>
                    <a:pt x="22" y="79"/>
                  </a:cubicBezTo>
                  <a:cubicBezTo>
                    <a:pt x="21" y="79"/>
                    <a:pt x="22" y="81"/>
                    <a:pt x="22" y="82"/>
                  </a:cubicBezTo>
                  <a:cubicBezTo>
                    <a:pt x="22" y="83"/>
                    <a:pt x="19" y="85"/>
                    <a:pt x="18" y="86"/>
                  </a:cubicBezTo>
                  <a:cubicBezTo>
                    <a:pt x="16" y="88"/>
                    <a:pt x="16" y="90"/>
                    <a:pt x="17" y="91"/>
                  </a:cubicBezTo>
                  <a:cubicBezTo>
                    <a:pt x="18" y="93"/>
                    <a:pt x="13" y="98"/>
                    <a:pt x="13" y="99"/>
                  </a:cubicBezTo>
                  <a:cubicBezTo>
                    <a:pt x="10" y="103"/>
                    <a:pt x="8" y="106"/>
                    <a:pt x="7" y="111"/>
                  </a:cubicBezTo>
                  <a:cubicBezTo>
                    <a:pt x="6" y="113"/>
                    <a:pt x="3" y="124"/>
                    <a:pt x="1" y="125"/>
                  </a:cubicBezTo>
                  <a:cubicBezTo>
                    <a:pt x="1" y="127"/>
                    <a:pt x="3" y="132"/>
                    <a:pt x="2" y="134"/>
                  </a:cubicBezTo>
                  <a:cubicBezTo>
                    <a:pt x="0" y="137"/>
                    <a:pt x="4" y="137"/>
                    <a:pt x="4" y="140"/>
                  </a:cubicBezTo>
                  <a:cubicBezTo>
                    <a:pt x="4" y="142"/>
                    <a:pt x="3" y="144"/>
                    <a:pt x="3" y="146"/>
                  </a:cubicBezTo>
                  <a:cubicBezTo>
                    <a:pt x="3" y="148"/>
                    <a:pt x="6" y="148"/>
                    <a:pt x="6" y="150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6" y="160"/>
                    <a:pt x="4" y="159"/>
                    <a:pt x="3" y="160"/>
                  </a:cubicBezTo>
                  <a:cubicBezTo>
                    <a:pt x="2" y="161"/>
                    <a:pt x="4" y="163"/>
                    <a:pt x="4" y="164"/>
                  </a:cubicBezTo>
                  <a:cubicBezTo>
                    <a:pt x="6" y="167"/>
                    <a:pt x="1" y="167"/>
                    <a:pt x="4" y="169"/>
                  </a:cubicBezTo>
                  <a:cubicBezTo>
                    <a:pt x="7" y="170"/>
                    <a:pt x="7" y="168"/>
                    <a:pt x="8" y="172"/>
                  </a:cubicBezTo>
                  <a:cubicBezTo>
                    <a:pt x="9" y="175"/>
                    <a:pt x="8" y="179"/>
                    <a:pt x="10" y="182"/>
                  </a:cubicBezTo>
                  <a:cubicBezTo>
                    <a:pt x="12" y="185"/>
                    <a:pt x="13" y="187"/>
                    <a:pt x="9" y="189"/>
                  </a:cubicBezTo>
                  <a:cubicBezTo>
                    <a:pt x="1" y="194"/>
                    <a:pt x="10" y="195"/>
                    <a:pt x="11" y="200"/>
                  </a:cubicBezTo>
                  <a:cubicBezTo>
                    <a:pt x="12" y="203"/>
                    <a:pt x="13" y="205"/>
                    <a:pt x="15" y="207"/>
                  </a:cubicBezTo>
                  <a:cubicBezTo>
                    <a:pt x="15" y="207"/>
                    <a:pt x="15" y="207"/>
                    <a:pt x="15" y="207"/>
                  </a:cubicBezTo>
                  <a:cubicBezTo>
                    <a:pt x="18" y="208"/>
                    <a:pt x="21" y="210"/>
                    <a:pt x="21" y="212"/>
                  </a:cubicBezTo>
                  <a:cubicBezTo>
                    <a:pt x="22" y="215"/>
                    <a:pt x="26" y="214"/>
                    <a:pt x="29" y="215"/>
                  </a:cubicBezTo>
                  <a:cubicBezTo>
                    <a:pt x="30" y="216"/>
                    <a:pt x="34" y="215"/>
                    <a:pt x="34" y="217"/>
                  </a:cubicBezTo>
                  <a:cubicBezTo>
                    <a:pt x="34" y="220"/>
                    <a:pt x="33" y="222"/>
                    <a:pt x="35" y="225"/>
                  </a:cubicBezTo>
                  <a:cubicBezTo>
                    <a:pt x="37" y="228"/>
                    <a:pt x="39" y="231"/>
                    <a:pt x="39" y="235"/>
                  </a:cubicBezTo>
                  <a:cubicBezTo>
                    <a:pt x="40" y="238"/>
                    <a:pt x="36" y="241"/>
                    <a:pt x="36" y="245"/>
                  </a:cubicBezTo>
                  <a:cubicBezTo>
                    <a:pt x="35" y="249"/>
                    <a:pt x="34" y="258"/>
                    <a:pt x="35" y="262"/>
                  </a:cubicBezTo>
                  <a:cubicBezTo>
                    <a:pt x="37" y="268"/>
                    <a:pt x="38" y="275"/>
                    <a:pt x="31" y="278"/>
                  </a:cubicBezTo>
                  <a:cubicBezTo>
                    <a:pt x="31" y="279"/>
                    <a:pt x="26" y="282"/>
                    <a:pt x="27" y="283"/>
                  </a:cubicBezTo>
                  <a:cubicBezTo>
                    <a:pt x="28" y="285"/>
                    <a:pt x="30" y="287"/>
                    <a:pt x="31" y="289"/>
                  </a:cubicBezTo>
                  <a:cubicBezTo>
                    <a:pt x="36" y="293"/>
                    <a:pt x="30" y="292"/>
                    <a:pt x="28" y="296"/>
                  </a:cubicBezTo>
                  <a:cubicBezTo>
                    <a:pt x="27" y="297"/>
                    <a:pt x="25" y="302"/>
                    <a:pt x="27" y="303"/>
                  </a:cubicBezTo>
                  <a:cubicBezTo>
                    <a:pt x="29" y="304"/>
                    <a:pt x="31" y="305"/>
                    <a:pt x="32" y="307"/>
                  </a:cubicBezTo>
                  <a:cubicBezTo>
                    <a:pt x="34" y="312"/>
                    <a:pt x="35" y="312"/>
                    <a:pt x="39" y="315"/>
                  </a:cubicBezTo>
                  <a:cubicBezTo>
                    <a:pt x="41" y="316"/>
                    <a:pt x="41" y="316"/>
                    <a:pt x="41" y="318"/>
                  </a:cubicBezTo>
                  <a:cubicBezTo>
                    <a:pt x="41" y="319"/>
                    <a:pt x="42" y="321"/>
                    <a:pt x="43" y="322"/>
                  </a:cubicBezTo>
                  <a:cubicBezTo>
                    <a:pt x="44" y="326"/>
                    <a:pt x="48" y="322"/>
                    <a:pt x="48" y="324"/>
                  </a:cubicBezTo>
                  <a:cubicBezTo>
                    <a:pt x="48" y="325"/>
                    <a:pt x="48" y="327"/>
                    <a:pt x="48" y="327"/>
                  </a:cubicBezTo>
                  <a:cubicBezTo>
                    <a:pt x="48" y="338"/>
                    <a:pt x="54" y="330"/>
                    <a:pt x="58" y="333"/>
                  </a:cubicBezTo>
                  <a:cubicBezTo>
                    <a:pt x="60" y="334"/>
                    <a:pt x="65" y="339"/>
                    <a:pt x="65" y="333"/>
                  </a:cubicBezTo>
                  <a:cubicBezTo>
                    <a:pt x="65" y="329"/>
                    <a:pt x="68" y="329"/>
                    <a:pt x="69" y="327"/>
                  </a:cubicBezTo>
                  <a:cubicBezTo>
                    <a:pt x="69" y="325"/>
                    <a:pt x="69" y="324"/>
                    <a:pt x="70" y="322"/>
                  </a:cubicBezTo>
                  <a:cubicBezTo>
                    <a:pt x="70" y="322"/>
                    <a:pt x="68" y="316"/>
                    <a:pt x="70" y="317"/>
                  </a:cubicBezTo>
                  <a:cubicBezTo>
                    <a:pt x="73" y="318"/>
                    <a:pt x="74" y="314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87" y="319"/>
                    <a:pt x="87" y="319"/>
                    <a:pt x="87" y="319"/>
                  </a:cubicBezTo>
                  <a:cubicBezTo>
                    <a:pt x="87" y="317"/>
                    <a:pt x="87" y="315"/>
                    <a:pt x="87" y="312"/>
                  </a:cubicBezTo>
                  <a:cubicBezTo>
                    <a:pt x="90" y="312"/>
                    <a:pt x="93" y="312"/>
                    <a:pt x="96" y="312"/>
                  </a:cubicBezTo>
                  <a:cubicBezTo>
                    <a:pt x="101" y="313"/>
                    <a:pt x="104" y="315"/>
                    <a:pt x="108" y="316"/>
                  </a:cubicBezTo>
                  <a:cubicBezTo>
                    <a:pt x="114" y="319"/>
                    <a:pt x="111" y="316"/>
                    <a:pt x="115" y="315"/>
                  </a:cubicBezTo>
                  <a:cubicBezTo>
                    <a:pt x="116" y="314"/>
                    <a:pt x="123" y="319"/>
                    <a:pt x="124" y="321"/>
                  </a:cubicBezTo>
                  <a:cubicBezTo>
                    <a:pt x="125" y="323"/>
                    <a:pt x="126" y="325"/>
                    <a:pt x="128" y="327"/>
                  </a:cubicBezTo>
                  <a:cubicBezTo>
                    <a:pt x="133" y="332"/>
                    <a:pt x="132" y="325"/>
                    <a:pt x="138" y="327"/>
                  </a:cubicBezTo>
                  <a:cubicBezTo>
                    <a:pt x="138" y="327"/>
                    <a:pt x="138" y="332"/>
                    <a:pt x="138" y="333"/>
                  </a:cubicBezTo>
                  <a:cubicBezTo>
                    <a:pt x="138" y="337"/>
                    <a:pt x="142" y="335"/>
                    <a:pt x="144" y="336"/>
                  </a:cubicBezTo>
                  <a:cubicBezTo>
                    <a:pt x="149" y="334"/>
                    <a:pt x="151" y="332"/>
                    <a:pt x="155" y="334"/>
                  </a:cubicBezTo>
                  <a:cubicBezTo>
                    <a:pt x="158" y="334"/>
                    <a:pt x="161" y="335"/>
                    <a:pt x="163" y="337"/>
                  </a:cubicBezTo>
                  <a:cubicBezTo>
                    <a:pt x="165" y="340"/>
                    <a:pt x="163" y="347"/>
                    <a:pt x="169" y="346"/>
                  </a:cubicBezTo>
                  <a:cubicBezTo>
                    <a:pt x="172" y="345"/>
                    <a:pt x="172" y="348"/>
                    <a:pt x="174" y="349"/>
                  </a:cubicBezTo>
                  <a:cubicBezTo>
                    <a:pt x="176" y="349"/>
                    <a:pt x="177" y="348"/>
                    <a:pt x="179" y="348"/>
                  </a:cubicBezTo>
                  <a:cubicBezTo>
                    <a:pt x="184" y="348"/>
                    <a:pt x="184" y="348"/>
                    <a:pt x="184" y="348"/>
                  </a:cubicBezTo>
                  <a:cubicBezTo>
                    <a:pt x="184" y="348"/>
                    <a:pt x="184" y="348"/>
                    <a:pt x="184" y="348"/>
                  </a:cubicBezTo>
                  <a:cubicBezTo>
                    <a:pt x="184" y="346"/>
                    <a:pt x="185" y="345"/>
                    <a:pt x="185" y="343"/>
                  </a:cubicBezTo>
                  <a:cubicBezTo>
                    <a:pt x="185" y="341"/>
                    <a:pt x="183" y="341"/>
                    <a:pt x="184" y="339"/>
                  </a:cubicBezTo>
                  <a:cubicBezTo>
                    <a:pt x="184" y="338"/>
                    <a:pt x="186" y="336"/>
                    <a:pt x="186" y="336"/>
                  </a:cubicBezTo>
                  <a:cubicBezTo>
                    <a:pt x="186" y="334"/>
                    <a:pt x="183" y="333"/>
                    <a:pt x="182" y="332"/>
                  </a:cubicBezTo>
                  <a:cubicBezTo>
                    <a:pt x="182" y="331"/>
                    <a:pt x="185" y="327"/>
                    <a:pt x="185" y="327"/>
                  </a:cubicBezTo>
                  <a:cubicBezTo>
                    <a:pt x="186" y="326"/>
                    <a:pt x="188" y="327"/>
                    <a:pt x="188" y="326"/>
                  </a:cubicBezTo>
                  <a:cubicBezTo>
                    <a:pt x="188" y="323"/>
                    <a:pt x="185" y="320"/>
                    <a:pt x="182" y="318"/>
                  </a:cubicBezTo>
                  <a:cubicBezTo>
                    <a:pt x="181" y="316"/>
                    <a:pt x="184" y="313"/>
                    <a:pt x="184" y="312"/>
                  </a:cubicBezTo>
                  <a:cubicBezTo>
                    <a:pt x="185" y="310"/>
                    <a:pt x="186" y="308"/>
                    <a:pt x="187" y="306"/>
                  </a:cubicBezTo>
                  <a:cubicBezTo>
                    <a:pt x="189" y="305"/>
                    <a:pt x="190" y="306"/>
                    <a:pt x="191" y="303"/>
                  </a:cubicBezTo>
                  <a:cubicBezTo>
                    <a:pt x="191" y="301"/>
                    <a:pt x="201" y="304"/>
                    <a:pt x="203" y="304"/>
                  </a:cubicBezTo>
                  <a:cubicBezTo>
                    <a:pt x="206" y="305"/>
                    <a:pt x="211" y="307"/>
                    <a:pt x="212" y="307"/>
                  </a:cubicBezTo>
                  <a:cubicBezTo>
                    <a:pt x="214" y="307"/>
                    <a:pt x="215" y="306"/>
                    <a:pt x="217" y="305"/>
                  </a:cubicBezTo>
                  <a:cubicBezTo>
                    <a:pt x="219" y="304"/>
                    <a:pt x="217" y="304"/>
                    <a:pt x="216" y="303"/>
                  </a:cubicBezTo>
                  <a:cubicBezTo>
                    <a:pt x="215" y="301"/>
                    <a:pt x="217" y="300"/>
                    <a:pt x="214" y="298"/>
                  </a:cubicBezTo>
                  <a:cubicBezTo>
                    <a:pt x="212" y="298"/>
                    <a:pt x="210" y="297"/>
                    <a:pt x="208" y="298"/>
                  </a:cubicBezTo>
                  <a:cubicBezTo>
                    <a:pt x="203" y="300"/>
                    <a:pt x="205" y="295"/>
                    <a:pt x="204" y="293"/>
                  </a:cubicBezTo>
                  <a:cubicBezTo>
                    <a:pt x="202" y="291"/>
                    <a:pt x="199" y="289"/>
                    <a:pt x="196" y="287"/>
                  </a:cubicBezTo>
                  <a:cubicBezTo>
                    <a:pt x="194" y="286"/>
                    <a:pt x="196" y="285"/>
                    <a:pt x="196" y="283"/>
                  </a:cubicBezTo>
                  <a:cubicBezTo>
                    <a:pt x="196" y="282"/>
                    <a:pt x="192" y="282"/>
                    <a:pt x="191" y="281"/>
                  </a:cubicBezTo>
                  <a:cubicBezTo>
                    <a:pt x="190" y="279"/>
                    <a:pt x="190" y="281"/>
                    <a:pt x="188" y="278"/>
                  </a:cubicBezTo>
                  <a:cubicBezTo>
                    <a:pt x="184" y="273"/>
                    <a:pt x="184" y="273"/>
                    <a:pt x="184" y="273"/>
                  </a:cubicBezTo>
                  <a:cubicBezTo>
                    <a:pt x="182" y="269"/>
                    <a:pt x="178" y="267"/>
                    <a:pt x="181" y="261"/>
                  </a:cubicBezTo>
                  <a:cubicBezTo>
                    <a:pt x="185" y="255"/>
                    <a:pt x="176" y="259"/>
                    <a:pt x="178" y="253"/>
                  </a:cubicBezTo>
                  <a:cubicBezTo>
                    <a:pt x="179" y="249"/>
                    <a:pt x="176" y="249"/>
                    <a:pt x="174" y="247"/>
                  </a:cubicBezTo>
                  <a:cubicBezTo>
                    <a:pt x="173" y="247"/>
                    <a:pt x="173" y="244"/>
                    <a:pt x="172" y="244"/>
                  </a:cubicBezTo>
                  <a:cubicBezTo>
                    <a:pt x="171" y="243"/>
                    <a:pt x="169" y="243"/>
                    <a:pt x="168" y="241"/>
                  </a:cubicBezTo>
                  <a:cubicBezTo>
                    <a:pt x="167" y="241"/>
                    <a:pt x="166" y="237"/>
                    <a:pt x="166" y="236"/>
                  </a:cubicBezTo>
                  <a:cubicBezTo>
                    <a:pt x="166" y="235"/>
                    <a:pt x="161" y="231"/>
                    <a:pt x="160" y="230"/>
                  </a:cubicBezTo>
                  <a:cubicBezTo>
                    <a:pt x="186" y="207"/>
                    <a:pt x="186" y="207"/>
                    <a:pt x="186" y="207"/>
                  </a:cubicBezTo>
                  <a:cubicBezTo>
                    <a:pt x="188" y="208"/>
                    <a:pt x="189" y="210"/>
                    <a:pt x="190" y="211"/>
                  </a:cubicBezTo>
                  <a:cubicBezTo>
                    <a:pt x="190" y="214"/>
                    <a:pt x="191" y="213"/>
                    <a:pt x="193" y="213"/>
                  </a:cubicBezTo>
                  <a:cubicBezTo>
                    <a:pt x="194" y="210"/>
                    <a:pt x="196" y="208"/>
                    <a:pt x="197" y="204"/>
                  </a:cubicBezTo>
                  <a:cubicBezTo>
                    <a:pt x="198" y="200"/>
                    <a:pt x="202" y="200"/>
                    <a:pt x="200" y="195"/>
                  </a:cubicBezTo>
                  <a:cubicBezTo>
                    <a:pt x="200" y="192"/>
                    <a:pt x="199" y="189"/>
                    <a:pt x="200" y="186"/>
                  </a:cubicBezTo>
                  <a:cubicBezTo>
                    <a:pt x="201" y="185"/>
                    <a:pt x="197" y="185"/>
                    <a:pt x="196" y="185"/>
                  </a:cubicBezTo>
                  <a:cubicBezTo>
                    <a:pt x="195" y="184"/>
                    <a:pt x="194" y="184"/>
                    <a:pt x="192" y="183"/>
                  </a:cubicBezTo>
                  <a:cubicBezTo>
                    <a:pt x="188" y="182"/>
                    <a:pt x="191" y="183"/>
                    <a:pt x="188" y="186"/>
                  </a:cubicBezTo>
                  <a:cubicBezTo>
                    <a:pt x="187" y="187"/>
                    <a:pt x="187" y="185"/>
                    <a:pt x="186" y="186"/>
                  </a:cubicBezTo>
                  <a:cubicBezTo>
                    <a:pt x="184" y="186"/>
                    <a:pt x="184" y="185"/>
                    <a:pt x="182" y="184"/>
                  </a:cubicBezTo>
                  <a:cubicBezTo>
                    <a:pt x="182" y="176"/>
                    <a:pt x="182" y="176"/>
                    <a:pt x="182" y="176"/>
                  </a:cubicBezTo>
                  <a:cubicBezTo>
                    <a:pt x="191" y="167"/>
                    <a:pt x="191" y="167"/>
                    <a:pt x="191" y="167"/>
                  </a:cubicBezTo>
                  <a:cubicBezTo>
                    <a:pt x="207" y="162"/>
                    <a:pt x="207" y="162"/>
                    <a:pt x="207" y="162"/>
                  </a:cubicBezTo>
                  <a:cubicBezTo>
                    <a:pt x="211" y="143"/>
                    <a:pt x="211" y="143"/>
                    <a:pt x="211" y="143"/>
                  </a:cubicBezTo>
                  <a:cubicBezTo>
                    <a:pt x="220" y="136"/>
                    <a:pt x="220" y="136"/>
                    <a:pt x="220" y="136"/>
                  </a:cubicBezTo>
                  <a:cubicBezTo>
                    <a:pt x="231" y="147"/>
                    <a:pt x="231" y="147"/>
                    <a:pt x="231" y="147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38" y="134"/>
                    <a:pt x="236" y="129"/>
                    <a:pt x="233" y="126"/>
                  </a:cubicBezTo>
                  <a:cubicBezTo>
                    <a:pt x="228" y="120"/>
                    <a:pt x="227" y="115"/>
                    <a:pt x="221" y="111"/>
                  </a:cubicBezTo>
                  <a:cubicBezTo>
                    <a:pt x="217" y="107"/>
                    <a:pt x="214" y="108"/>
                    <a:pt x="212" y="101"/>
                  </a:cubicBezTo>
                  <a:cubicBezTo>
                    <a:pt x="212" y="99"/>
                    <a:pt x="210" y="99"/>
                    <a:pt x="210" y="95"/>
                  </a:cubicBezTo>
                  <a:cubicBezTo>
                    <a:pt x="209" y="87"/>
                    <a:pt x="202" y="84"/>
                    <a:pt x="201" y="77"/>
                  </a:cubicBezTo>
                  <a:cubicBezTo>
                    <a:pt x="200" y="71"/>
                    <a:pt x="194" y="68"/>
                    <a:pt x="193" y="62"/>
                  </a:cubicBezTo>
                  <a:cubicBezTo>
                    <a:pt x="192" y="59"/>
                    <a:pt x="193" y="55"/>
                    <a:pt x="190" y="53"/>
                  </a:cubicBezTo>
                  <a:cubicBezTo>
                    <a:pt x="189" y="51"/>
                    <a:pt x="186" y="50"/>
                    <a:pt x="185" y="48"/>
                  </a:cubicBezTo>
                  <a:cubicBezTo>
                    <a:pt x="184" y="47"/>
                    <a:pt x="184" y="45"/>
                    <a:pt x="182" y="42"/>
                  </a:cubicBezTo>
                  <a:cubicBezTo>
                    <a:pt x="178" y="36"/>
                    <a:pt x="172" y="38"/>
                    <a:pt x="169" y="29"/>
                  </a:cubicBezTo>
                  <a:cubicBezTo>
                    <a:pt x="169" y="27"/>
                    <a:pt x="157" y="26"/>
                    <a:pt x="157" y="21"/>
                  </a:cubicBezTo>
                  <a:cubicBezTo>
                    <a:pt x="157" y="15"/>
                    <a:pt x="155" y="25"/>
                    <a:pt x="154" y="18"/>
                  </a:cubicBezTo>
                  <a:cubicBezTo>
                    <a:pt x="153" y="17"/>
                    <a:pt x="151" y="17"/>
                    <a:pt x="149" y="15"/>
                  </a:cubicBezTo>
                  <a:cubicBezTo>
                    <a:pt x="149" y="13"/>
                    <a:pt x="149" y="11"/>
                    <a:pt x="148" y="10"/>
                  </a:cubicBezTo>
                  <a:cubicBezTo>
                    <a:pt x="148" y="9"/>
                    <a:pt x="147" y="9"/>
                    <a:pt x="146" y="9"/>
                  </a:cubicBezTo>
                  <a:cubicBezTo>
                    <a:pt x="143" y="9"/>
                    <a:pt x="140" y="7"/>
                    <a:pt x="139" y="8"/>
                  </a:cubicBezTo>
                  <a:cubicBezTo>
                    <a:pt x="135" y="11"/>
                    <a:pt x="131" y="8"/>
                    <a:pt x="126" y="7"/>
                  </a:cubicBezTo>
                  <a:cubicBezTo>
                    <a:pt x="119" y="6"/>
                    <a:pt x="112" y="8"/>
                    <a:pt x="105" y="7"/>
                  </a:cubicBezTo>
                  <a:cubicBezTo>
                    <a:pt x="102" y="6"/>
                    <a:pt x="96" y="0"/>
                    <a:pt x="93" y="2"/>
                  </a:cubicBezTo>
                  <a:cubicBezTo>
                    <a:pt x="92" y="3"/>
                    <a:pt x="92" y="8"/>
                    <a:pt x="89" y="9"/>
                  </a:cubicBezTo>
                  <a:cubicBezTo>
                    <a:pt x="87" y="11"/>
                    <a:pt x="82" y="8"/>
                    <a:pt x="79" y="9"/>
                  </a:cubicBezTo>
                  <a:cubicBezTo>
                    <a:pt x="73" y="11"/>
                    <a:pt x="71" y="15"/>
                    <a:pt x="69" y="20"/>
                  </a:cubicBezTo>
                  <a:cubicBezTo>
                    <a:pt x="67" y="26"/>
                    <a:pt x="65" y="32"/>
                    <a:pt x="61" y="36"/>
                  </a:cubicBezTo>
                  <a:cubicBezTo>
                    <a:pt x="59" y="38"/>
                    <a:pt x="62" y="42"/>
                    <a:pt x="62" y="43"/>
                  </a:cubicBezTo>
                  <a:cubicBezTo>
                    <a:pt x="60" y="45"/>
                    <a:pt x="56" y="45"/>
                    <a:pt x="56" y="47"/>
                  </a:cubicBezTo>
                  <a:cubicBezTo>
                    <a:pt x="55" y="48"/>
                    <a:pt x="54" y="50"/>
                    <a:pt x="53" y="51"/>
                  </a:cubicBezTo>
                  <a:cubicBezTo>
                    <a:pt x="51" y="53"/>
                    <a:pt x="50" y="52"/>
                    <a:pt x="48" y="55"/>
                  </a:cubicBezTo>
                  <a:cubicBezTo>
                    <a:pt x="47" y="59"/>
                    <a:pt x="45" y="60"/>
                    <a:pt x="41" y="60"/>
                  </a:cubicBezTo>
                  <a:cubicBezTo>
                    <a:pt x="40" y="59"/>
                    <a:pt x="38" y="59"/>
                    <a:pt x="37" y="5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5955" y="2604"/>
              <a:ext cx="386" cy="715"/>
            </a:xfrm>
            <a:custGeom>
              <a:avLst/>
              <a:gdLst>
                <a:gd name="T0" fmla="*/ 81 w 163"/>
                <a:gd name="T1" fmla="*/ 1 h 302"/>
                <a:gd name="T2" fmla="*/ 59 w 163"/>
                <a:gd name="T3" fmla="*/ 0 h 302"/>
                <a:gd name="T4" fmla="*/ 31 w 163"/>
                <a:gd name="T5" fmla="*/ 30 h 302"/>
                <a:gd name="T6" fmla="*/ 25 w 163"/>
                <a:gd name="T7" fmla="*/ 49 h 302"/>
                <a:gd name="T8" fmla="*/ 36 w 163"/>
                <a:gd name="T9" fmla="*/ 48 h 302"/>
                <a:gd name="T10" fmla="*/ 36 w 163"/>
                <a:gd name="T11" fmla="*/ 68 h 302"/>
                <a:gd name="T12" fmla="*/ 25 w 163"/>
                <a:gd name="T13" fmla="*/ 70 h 302"/>
                <a:gd name="T14" fmla="*/ 7 w 163"/>
                <a:gd name="T15" fmla="*/ 105 h 302"/>
                <a:gd name="T16" fmla="*/ 17 w 163"/>
                <a:gd name="T17" fmla="*/ 116 h 302"/>
                <a:gd name="T18" fmla="*/ 27 w 163"/>
                <a:gd name="T19" fmla="*/ 141 h 302"/>
                <a:gd name="T20" fmla="*/ 36 w 163"/>
                <a:gd name="T21" fmla="*/ 150 h 302"/>
                <a:gd name="T22" fmla="*/ 54 w 163"/>
                <a:gd name="T23" fmla="*/ 162 h 302"/>
                <a:gd name="T24" fmla="*/ 52 w 163"/>
                <a:gd name="T25" fmla="*/ 171 h 302"/>
                <a:gd name="T26" fmla="*/ 27 w 163"/>
                <a:gd name="T27" fmla="*/ 170 h 302"/>
                <a:gd name="T28" fmla="*/ 27 w 163"/>
                <a:gd name="T29" fmla="*/ 189 h 302"/>
                <a:gd name="T30" fmla="*/ 25 w 163"/>
                <a:gd name="T31" fmla="*/ 199 h 302"/>
                <a:gd name="T32" fmla="*/ 23 w 163"/>
                <a:gd name="T33" fmla="*/ 211 h 302"/>
                <a:gd name="T34" fmla="*/ 27 w 163"/>
                <a:gd name="T35" fmla="*/ 217 h 302"/>
                <a:gd name="T36" fmla="*/ 34 w 163"/>
                <a:gd name="T37" fmla="*/ 226 h 302"/>
                <a:gd name="T38" fmla="*/ 38 w 163"/>
                <a:gd name="T39" fmla="*/ 237 h 302"/>
                <a:gd name="T40" fmla="*/ 39 w 163"/>
                <a:gd name="T41" fmla="*/ 257 h 302"/>
                <a:gd name="T42" fmla="*/ 42 w 163"/>
                <a:gd name="T43" fmla="*/ 292 h 302"/>
                <a:gd name="T44" fmla="*/ 51 w 163"/>
                <a:gd name="T45" fmla="*/ 299 h 302"/>
                <a:gd name="T46" fmla="*/ 54 w 163"/>
                <a:gd name="T47" fmla="*/ 292 h 302"/>
                <a:gd name="T48" fmla="*/ 63 w 163"/>
                <a:gd name="T49" fmla="*/ 296 h 302"/>
                <a:gd name="T50" fmla="*/ 63 w 163"/>
                <a:gd name="T51" fmla="*/ 289 h 302"/>
                <a:gd name="T52" fmla="*/ 75 w 163"/>
                <a:gd name="T53" fmla="*/ 282 h 302"/>
                <a:gd name="T54" fmla="*/ 72 w 163"/>
                <a:gd name="T55" fmla="*/ 265 h 302"/>
                <a:gd name="T56" fmla="*/ 96 w 163"/>
                <a:gd name="T57" fmla="*/ 261 h 302"/>
                <a:gd name="T58" fmla="*/ 95 w 163"/>
                <a:gd name="T59" fmla="*/ 244 h 302"/>
                <a:gd name="T60" fmla="*/ 92 w 163"/>
                <a:gd name="T61" fmla="*/ 228 h 302"/>
                <a:gd name="T62" fmla="*/ 87 w 163"/>
                <a:gd name="T63" fmla="*/ 214 h 302"/>
                <a:gd name="T64" fmla="*/ 99 w 163"/>
                <a:gd name="T65" fmla="*/ 208 h 302"/>
                <a:gd name="T66" fmla="*/ 117 w 163"/>
                <a:gd name="T67" fmla="*/ 198 h 302"/>
                <a:gd name="T68" fmla="*/ 119 w 163"/>
                <a:gd name="T69" fmla="*/ 189 h 302"/>
                <a:gd name="T70" fmla="*/ 120 w 163"/>
                <a:gd name="T71" fmla="*/ 181 h 302"/>
                <a:gd name="T72" fmla="*/ 128 w 163"/>
                <a:gd name="T73" fmla="*/ 177 h 302"/>
                <a:gd name="T74" fmla="*/ 161 w 163"/>
                <a:gd name="T75" fmla="*/ 158 h 302"/>
                <a:gd name="T76" fmla="*/ 153 w 163"/>
                <a:gd name="T77" fmla="*/ 128 h 302"/>
                <a:gd name="T78" fmla="*/ 137 w 163"/>
                <a:gd name="T79" fmla="*/ 116 h 302"/>
                <a:gd name="T80" fmla="*/ 117 w 163"/>
                <a:gd name="T81" fmla="*/ 100 h 302"/>
                <a:gd name="T82" fmla="*/ 103 w 163"/>
                <a:gd name="T83" fmla="*/ 92 h 302"/>
                <a:gd name="T84" fmla="*/ 94 w 163"/>
                <a:gd name="T85" fmla="*/ 74 h 302"/>
                <a:gd name="T86" fmla="*/ 91 w 163"/>
                <a:gd name="T87" fmla="*/ 59 h 302"/>
                <a:gd name="T88" fmla="*/ 87 w 163"/>
                <a:gd name="T89" fmla="*/ 38 h 302"/>
                <a:gd name="T90" fmla="*/ 85 w 163"/>
                <a:gd name="T91" fmla="*/ 34 h 302"/>
                <a:gd name="T92" fmla="*/ 85 w 163"/>
                <a:gd name="T93" fmla="*/ 23 h 302"/>
                <a:gd name="T94" fmla="*/ 79 w 163"/>
                <a:gd name="T95" fmla="*/ 19 h 302"/>
                <a:gd name="T96" fmla="*/ 77 w 163"/>
                <a:gd name="T97" fmla="*/ 1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3" h="302">
                  <a:moveTo>
                    <a:pt x="86" y="7"/>
                  </a:moveTo>
                  <a:cubicBezTo>
                    <a:pt x="85" y="7"/>
                    <a:pt x="85" y="6"/>
                    <a:pt x="84" y="6"/>
                  </a:cubicBezTo>
                  <a:cubicBezTo>
                    <a:pt x="82" y="4"/>
                    <a:pt x="81" y="3"/>
                    <a:pt x="81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9"/>
                    <a:pt x="24" y="50"/>
                    <a:pt x="25" y="49"/>
                  </a:cubicBezTo>
                  <a:cubicBezTo>
                    <a:pt x="26" y="49"/>
                    <a:pt x="27" y="50"/>
                    <a:pt x="28" y="49"/>
                  </a:cubicBezTo>
                  <a:cubicBezTo>
                    <a:pt x="30" y="47"/>
                    <a:pt x="28" y="45"/>
                    <a:pt x="31" y="47"/>
                  </a:cubicBezTo>
                  <a:cubicBezTo>
                    <a:pt x="33" y="47"/>
                    <a:pt x="34" y="47"/>
                    <a:pt x="36" y="48"/>
                  </a:cubicBezTo>
                  <a:cubicBezTo>
                    <a:pt x="37" y="49"/>
                    <a:pt x="40" y="49"/>
                    <a:pt x="40" y="50"/>
                  </a:cubicBezTo>
                  <a:cubicBezTo>
                    <a:pt x="38" y="52"/>
                    <a:pt x="39" y="55"/>
                    <a:pt x="40" y="58"/>
                  </a:cubicBezTo>
                  <a:cubicBezTo>
                    <a:pt x="41" y="64"/>
                    <a:pt x="37" y="64"/>
                    <a:pt x="36" y="68"/>
                  </a:cubicBezTo>
                  <a:cubicBezTo>
                    <a:pt x="36" y="71"/>
                    <a:pt x="33" y="74"/>
                    <a:pt x="32" y="77"/>
                  </a:cubicBezTo>
                  <a:cubicBezTo>
                    <a:pt x="30" y="77"/>
                    <a:pt x="30" y="77"/>
                    <a:pt x="29" y="75"/>
                  </a:cubicBezTo>
                  <a:cubicBezTo>
                    <a:pt x="28" y="73"/>
                    <a:pt x="27" y="71"/>
                    <a:pt x="25" y="7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" y="94"/>
                    <a:pt x="5" y="98"/>
                    <a:pt x="6" y="99"/>
                  </a:cubicBezTo>
                  <a:cubicBezTo>
                    <a:pt x="6" y="101"/>
                    <a:pt x="7" y="104"/>
                    <a:pt x="7" y="105"/>
                  </a:cubicBezTo>
                  <a:cubicBezTo>
                    <a:pt x="9" y="106"/>
                    <a:pt x="10" y="106"/>
                    <a:pt x="12" y="107"/>
                  </a:cubicBezTo>
                  <a:cubicBezTo>
                    <a:pt x="13" y="108"/>
                    <a:pt x="12" y="110"/>
                    <a:pt x="13" y="111"/>
                  </a:cubicBezTo>
                  <a:cubicBezTo>
                    <a:pt x="16" y="113"/>
                    <a:pt x="18" y="112"/>
                    <a:pt x="17" y="116"/>
                  </a:cubicBezTo>
                  <a:cubicBezTo>
                    <a:pt x="16" y="122"/>
                    <a:pt x="24" y="119"/>
                    <a:pt x="21" y="125"/>
                  </a:cubicBezTo>
                  <a:cubicBezTo>
                    <a:pt x="18" y="130"/>
                    <a:pt x="21" y="132"/>
                    <a:pt x="24" y="137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9" y="144"/>
                    <a:pt x="30" y="143"/>
                    <a:pt x="31" y="144"/>
                  </a:cubicBezTo>
                  <a:cubicBezTo>
                    <a:pt x="31" y="146"/>
                    <a:pt x="36" y="145"/>
                    <a:pt x="36" y="147"/>
                  </a:cubicBezTo>
                  <a:cubicBezTo>
                    <a:pt x="36" y="149"/>
                    <a:pt x="33" y="149"/>
                    <a:pt x="36" y="150"/>
                  </a:cubicBezTo>
                  <a:cubicBezTo>
                    <a:pt x="39" y="152"/>
                    <a:pt x="42" y="154"/>
                    <a:pt x="43" y="156"/>
                  </a:cubicBezTo>
                  <a:cubicBezTo>
                    <a:pt x="45" y="158"/>
                    <a:pt x="42" y="163"/>
                    <a:pt x="47" y="161"/>
                  </a:cubicBezTo>
                  <a:cubicBezTo>
                    <a:pt x="49" y="160"/>
                    <a:pt x="52" y="161"/>
                    <a:pt x="54" y="162"/>
                  </a:cubicBezTo>
                  <a:cubicBezTo>
                    <a:pt x="57" y="163"/>
                    <a:pt x="55" y="164"/>
                    <a:pt x="55" y="166"/>
                  </a:cubicBezTo>
                  <a:cubicBezTo>
                    <a:pt x="57" y="168"/>
                    <a:pt x="58" y="168"/>
                    <a:pt x="56" y="168"/>
                  </a:cubicBezTo>
                  <a:cubicBezTo>
                    <a:pt x="55" y="169"/>
                    <a:pt x="53" y="171"/>
                    <a:pt x="52" y="171"/>
                  </a:cubicBezTo>
                  <a:cubicBezTo>
                    <a:pt x="50" y="171"/>
                    <a:pt x="45" y="168"/>
                    <a:pt x="43" y="168"/>
                  </a:cubicBezTo>
                  <a:cubicBezTo>
                    <a:pt x="40" y="167"/>
                    <a:pt x="31" y="164"/>
                    <a:pt x="30" y="167"/>
                  </a:cubicBezTo>
                  <a:cubicBezTo>
                    <a:pt x="30" y="170"/>
                    <a:pt x="28" y="168"/>
                    <a:pt x="27" y="170"/>
                  </a:cubicBezTo>
                  <a:cubicBezTo>
                    <a:pt x="25" y="171"/>
                    <a:pt x="24" y="173"/>
                    <a:pt x="23" y="175"/>
                  </a:cubicBezTo>
                  <a:cubicBezTo>
                    <a:pt x="23" y="177"/>
                    <a:pt x="21" y="180"/>
                    <a:pt x="22" y="181"/>
                  </a:cubicBezTo>
                  <a:cubicBezTo>
                    <a:pt x="24" y="183"/>
                    <a:pt x="27" y="186"/>
                    <a:pt x="27" y="189"/>
                  </a:cubicBezTo>
                  <a:cubicBezTo>
                    <a:pt x="27" y="190"/>
                    <a:pt x="25" y="189"/>
                    <a:pt x="25" y="190"/>
                  </a:cubicBezTo>
                  <a:cubicBezTo>
                    <a:pt x="24" y="190"/>
                    <a:pt x="22" y="195"/>
                    <a:pt x="22" y="195"/>
                  </a:cubicBezTo>
                  <a:cubicBezTo>
                    <a:pt x="22" y="196"/>
                    <a:pt x="25" y="198"/>
                    <a:pt x="25" y="199"/>
                  </a:cubicBezTo>
                  <a:cubicBezTo>
                    <a:pt x="25" y="199"/>
                    <a:pt x="24" y="201"/>
                    <a:pt x="23" y="202"/>
                  </a:cubicBezTo>
                  <a:cubicBezTo>
                    <a:pt x="22" y="204"/>
                    <a:pt x="25" y="204"/>
                    <a:pt x="25" y="206"/>
                  </a:cubicBezTo>
                  <a:cubicBezTo>
                    <a:pt x="25" y="208"/>
                    <a:pt x="23" y="209"/>
                    <a:pt x="23" y="211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7" y="217"/>
                    <a:pt x="27" y="217"/>
                    <a:pt x="27" y="217"/>
                  </a:cubicBezTo>
                  <a:cubicBezTo>
                    <a:pt x="27" y="217"/>
                    <a:pt x="27" y="217"/>
                    <a:pt x="27" y="217"/>
                  </a:cubicBezTo>
                  <a:cubicBezTo>
                    <a:pt x="27" y="217"/>
                    <a:pt x="30" y="216"/>
                    <a:pt x="30" y="216"/>
                  </a:cubicBezTo>
                  <a:cubicBezTo>
                    <a:pt x="30" y="216"/>
                    <a:pt x="32" y="219"/>
                    <a:pt x="32" y="220"/>
                  </a:cubicBezTo>
                  <a:cubicBezTo>
                    <a:pt x="33" y="223"/>
                    <a:pt x="35" y="222"/>
                    <a:pt x="34" y="226"/>
                  </a:cubicBezTo>
                  <a:cubicBezTo>
                    <a:pt x="34" y="228"/>
                    <a:pt x="33" y="230"/>
                    <a:pt x="33" y="232"/>
                  </a:cubicBezTo>
                  <a:cubicBezTo>
                    <a:pt x="34" y="232"/>
                    <a:pt x="36" y="232"/>
                    <a:pt x="36" y="233"/>
                  </a:cubicBezTo>
                  <a:cubicBezTo>
                    <a:pt x="31" y="234"/>
                    <a:pt x="36" y="235"/>
                    <a:pt x="38" y="237"/>
                  </a:cubicBezTo>
                  <a:cubicBezTo>
                    <a:pt x="39" y="238"/>
                    <a:pt x="40" y="237"/>
                    <a:pt x="40" y="239"/>
                  </a:cubicBezTo>
                  <a:cubicBezTo>
                    <a:pt x="39" y="240"/>
                    <a:pt x="39" y="242"/>
                    <a:pt x="39" y="243"/>
                  </a:cubicBezTo>
                  <a:cubicBezTo>
                    <a:pt x="38" y="246"/>
                    <a:pt x="37" y="254"/>
                    <a:pt x="39" y="257"/>
                  </a:cubicBezTo>
                  <a:cubicBezTo>
                    <a:pt x="41" y="260"/>
                    <a:pt x="41" y="262"/>
                    <a:pt x="42" y="265"/>
                  </a:cubicBezTo>
                  <a:cubicBezTo>
                    <a:pt x="44" y="269"/>
                    <a:pt x="42" y="275"/>
                    <a:pt x="40" y="279"/>
                  </a:cubicBezTo>
                  <a:cubicBezTo>
                    <a:pt x="39" y="285"/>
                    <a:pt x="44" y="286"/>
                    <a:pt x="42" y="292"/>
                  </a:cubicBezTo>
                  <a:cubicBezTo>
                    <a:pt x="42" y="294"/>
                    <a:pt x="42" y="296"/>
                    <a:pt x="42" y="298"/>
                  </a:cubicBezTo>
                  <a:cubicBezTo>
                    <a:pt x="42" y="300"/>
                    <a:pt x="43" y="299"/>
                    <a:pt x="45" y="299"/>
                  </a:cubicBezTo>
                  <a:cubicBezTo>
                    <a:pt x="46" y="300"/>
                    <a:pt x="49" y="302"/>
                    <a:pt x="51" y="299"/>
                  </a:cubicBezTo>
                  <a:cubicBezTo>
                    <a:pt x="51" y="299"/>
                    <a:pt x="51" y="298"/>
                    <a:pt x="51" y="296"/>
                  </a:cubicBezTo>
                  <a:cubicBezTo>
                    <a:pt x="51" y="296"/>
                    <a:pt x="52" y="295"/>
                    <a:pt x="52" y="295"/>
                  </a:cubicBezTo>
                  <a:cubicBezTo>
                    <a:pt x="54" y="293"/>
                    <a:pt x="52" y="293"/>
                    <a:pt x="54" y="292"/>
                  </a:cubicBezTo>
                  <a:cubicBezTo>
                    <a:pt x="54" y="292"/>
                    <a:pt x="58" y="290"/>
                    <a:pt x="58" y="292"/>
                  </a:cubicBezTo>
                  <a:cubicBezTo>
                    <a:pt x="57" y="295"/>
                    <a:pt x="57" y="294"/>
                    <a:pt x="60" y="295"/>
                  </a:cubicBezTo>
                  <a:cubicBezTo>
                    <a:pt x="63" y="296"/>
                    <a:pt x="63" y="296"/>
                    <a:pt x="63" y="296"/>
                  </a:cubicBezTo>
                  <a:cubicBezTo>
                    <a:pt x="63" y="296"/>
                    <a:pt x="63" y="296"/>
                    <a:pt x="63" y="296"/>
                  </a:cubicBezTo>
                  <a:cubicBezTo>
                    <a:pt x="63" y="295"/>
                    <a:pt x="65" y="294"/>
                    <a:pt x="66" y="293"/>
                  </a:cubicBezTo>
                  <a:cubicBezTo>
                    <a:pt x="66" y="292"/>
                    <a:pt x="63" y="290"/>
                    <a:pt x="63" y="289"/>
                  </a:cubicBezTo>
                  <a:cubicBezTo>
                    <a:pt x="64" y="286"/>
                    <a:pt x="70" y="285"/>
                    <a:pt x="72" y="286"/>
                  </a:cubicBezTo>
                  <a:cubicBezTo>
                    <a:pt x="75" y="289"/>
                    <a:pt x="73" y="286"/>
                    <a:pt x="76" y="284"/>
                  </a:cubicBezTo>
                  <a:cubicBezTo>
                    <a:pt x="76" y="283"/>
                    <a:pt x="76" y="282"/>
                    <a:pt x="75" y="282"/>
                  </a:cubicBezTo>
                  <a:cubicBezTo>
                    <a:pt x="72" y="281"/>
                    <a:pt x="72" y="278"/>
                    <a:pt x="72" y="275"/>
                  </a:cubicBezTo>
                  <a:cubicBezTo>
                    <a:pt x="73" y="274"/>
                    <a:pt x="74" y="272"/>
                    <a:pt x="74" y="271"/>
                  </a:cubicBezTo>
                  <a:cubicBezTo>
                    <a:pt x="73" y="269"/>
                    <a:pt x="70" y="268"/>
                    <a:pt x="72" y="265"/>
                  </a:cubicBezTo>
                  <a:cubicBezTo>
                    <a:pt x="74" y="263"/>
                    <a:pt x="76" y="266"/>
                    <a:pt x="78" y="265"/>
                  </a:cubicBezTo>
                  <a:cubicBezTo>
                    <a:pt x="80" y="265"/>
                    <a:pt x="80" y="263"/>
                    <a:pt x="82" y="262"/>
                  </a:cubicBezTo>
                  <a:cubicBezTo>
                    <a:pt x="87" y="259"/>
                    <a:pt x="91" y="264"/>
                    <a:pt x="96" y="261"/>
                  </a:cubicBezTo>
                  <a:cubicBezTo>
                    <a:pt x="98" y="259"/>
                    <a:pt x="98" y="255"/>
                    <a:pt x="100" y="254"/>
                  </a:cubicBezTo>
                  <a:cubicBezTo>
                    <a:pt x="104" y="253"/>
                    <a:pt x="98" y="249"/>
                    <a:pt x="97" y="247"/>
                  </a:cubicBezTo>
                  <a:cubicBezTo>
                    <a:pt x="97" y="246"/>
                    <a:pt x="99" y="244"/>
                    <a:pt x="95" y="244"/>
                  </a:cubicBezTo>
                  <a:cubicBezTo>
                    <a:pt x="94" y="244"/>
                    <a:pt x="91" y="241"/>
                    <a:pt x="90" y="240"/>
                  </a:cubicBezTo>
                  <a:cubicBezTo>
                    <a:pt x="89" y="237"/>
                    <a:pt x="91" y="235"/>
                    <a:pt x="91" y="232"/>
                  </a:cubicBezTo>
                  <a:cubicBezTo>
                    <a:pt x="92" y="231"/>
                    <a:pt x="91" y="228"/>
                    <a:pt x="92" y="228"/>
                  </a:cubicBezTo>
                  <a:cubicBezTo>
                    <a:pt x="93" y="226"/>
                    <a:pt x="94" y="226"/>
                    <a:pt x="94" y="223"/>
                  </a:cubicBezTo>
                  <a:cubicBezTo>
                    <a:pt x="94" y="222"/>
                    <a:pt x="93" y="219"/>
                    <a:pt x="91" y="217"/>
                  </a:cubicBezTo>
                  <a:cubicBezTo>
                    <a:pt x="90" y="215"/>
                    <a:pt x="87" y="216"/>
                    <a:pt x="87" y="214"/>
                  </a:cubicBezTo>
                  <a:cubicBezTo>
                    <a:pt x="87" y="212"/>
                    <a:pt x="87" y="211"/>
                    <a:pt x="88" y="210"/>
                  </a:cubicBezTo>
                  <a:cubicBezTo>
                    <a:pt x="90" y="209"/>
                    <a:pt x="91" y="208"/>
                    <a:pt x="93" y="208"/>
                  </a:cubicBezTo>
                  <a:cubicBezTo>
                    <a:pt x="95" y="207"/>
                    <a:pt x="97" y="208"/>
                    <a:pt x="99" y="208"/>
                  </a:cubicBezTo>
                  <a:cubicBezTo>
                    <a:pt x="102" y="206"/>
                    <a:pt x="105" y="204"/>
                    <a:pt x="106" y="201"/>
                  </a:cubicBezTo>
                  <a:cubicBezTo>
                    <a:pt x="108" y="198"/>
                    <a:pt x="110" y="198"/>
                    <a:pt x="112" y="196"/>
                  </a:cubicBezTo>
                  <a:cubicBezTo>
                    <a:pt x="114" y="195"/>
                    <a:pt x="115" y="198"/>
                    <a:pt x="117" y="198"/>
                  </a:cubicBezTo>
                  <a:cubicBezTo>
                    <a:pt x="119" y="199"/>
                    <a:pt x="116" y="194"/>
                    <a:pt x="116" y="193"/>
                  </a:cubicBezTo>
                  <a:cubicBezTo>
                    <a:pt x="116" y="193"/>
                    <a:pt x="117" y="192"/>
                    <a:pt x="118" y="192"/>
                  </a:cubicBezTo>
                  <a:cubicBezTo>
                    <a:pt x="119" y="192"/>
                    <a:pt x="120" y="190"/>
                    <a:pt x="119" y="189"/>
                  </a:cubicBezTo>
                  <a:cubicBezTo>
                    <a:pt x="119" y="189"/>
                    <a:pt x="119" y="188"/>
                    <a:pt x="118" y="187"/>
                  </a:cubicBezTo>
                  <a:cubicBezTo>
                    <a:pt x="118" y="186"/>
                    <a:pt x="118" y="184"/>
                    <a:pt x="119" y="183"/>
                  </a:cubicBezTo>
                  <a:cubicBezTo>
                    <a:pt x="119" y="183"/>
                    <a:pt x="120" y="181"/>
                    <a:pt x="120" y="181"/>
                  </a:cubicBezTo>
                  <a:cubicBezTo>
                    <a:pt x="120" y="178"/>
                    <a:pt x="122" y="180"/>
                    <a:pt x="123" y="179"/>
                  </a:cubicBezTo>
                  <a:cubicBezTo>
                    <a:pt x="125" y="178"/>
                    <a:pt x="126" y="177"/>
                    <a:pt x="126" y="175"/>
                  </a:cubicBezTo>
                  <a:cubicBezTo>
                    <a:pt x="126" y="172"/>
                    <a:pt x="128" y="175"/>
                    <a:pt x="128" y="177"/>
                  </a:cubicBezTo>
                  <a:cubicBezTo>
                    <a:pt x="129" y="178"/>
                    <a:pt x="131" y="180"/>
                    <a:pt x="134" y="178"/>
                  </a:cubicBezTo>
                  <a:cubicBezTo>
                    <a:pt x="156" y="158"/>
                    <a:pt x="156" y="158"/>
                    <a:pt x="156" y="158"/>
                  </a:cubicBezTo>
                  <a:cubicBezTo>
                    <a:pt x="161" y="158"/>
                    <a:pt x="161" y="158"/>
                    <a:pt x="161" y="158"/>
                  </a:cubicBezTo>
                  <a:cubicBezTo>
                    <a:pt x="163" y="151"/>
                    <a:pt x="163" y="151"/>
                    <a:pt x="163" y="151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3" y="128"/>
                    <a:pt x="153" y="128"/>
                    <a:pt x="153" y="128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5"/>
                    <a:pt x="155" y="114"/>
                    <a:pt x="152" y="114"/>
                  </a:cubicBezTo>
                  <a:cubicBezTo>
                    <a:pt x="146" y="114"/>
                    <a:pt x="140" y="111"/>
                    <a:pt x="137" y="116"/>
                  </a:cubicBezTo>
                  <a:cubicBezTo>
                    <a:pt x="135" y="121"/>
                    <a:pt x="133" y="120"/>
                    <a:pt x="131" y="116"/>
                  </a:cubicBezTo>
                  <a:cubicBezTo>
                    <a:pt x="129" y="112"/>
                    <a:pt x="126" y="111"/>
                    <a:pt x="121" y="113"/>
                  </a:cubicBezTo>
                  <a:cubicBezTo>
                    <a:pt x="118" y="116"/>
                    <a:pt x="119" y="100"/>
                    <a:pt x="117" y="100"/>
                  </a:cubicBezTo>
                  <a:cubicBezTo>
                    <a:pt x="112" y="100"/>
                    <a:pt x="112" y="100"/>
                    <a:pt x="108" y="97"/>
                  </a:cubicBezTo>
                  <a:cubicBezTo>
                    <a:pt x="107" y="97"/>
                    <a:pt x="105" y="98"/>
                    <a:pt x="105" y="97"/>
                  </a:cubicBezTo>
                  <a:cubicBezTo>
                    <a:pt x="104" y="95"/>
                    <a:pt x="105" y="94"/>
                    <a:pt x="103" y="92"/>
                  </a:cubicBezTo>
                  <a:cubicBezTo>
                    <a:pt x="101" y="90"/>
                    <a:pt x="104" y="88"/>
                    <a:pt x="105" y="85"/>
                  </a:cubicBezTo>
                  <a:cubicBezTo>
                    <a:pt x="105" y="81"/>
                    <a:pt x="105" y="79"/>
                    <a:pt x="101" y="76"/>
                  </a:cubicBezTo>
                  <a:cubicBezTo>
                    <a:pt x="98" y="75"/>
                    <a:pt x="97" y="74"/>
                    <a:pt x="94" y="74"/>
                  </a:cubicBezTo>
                  <a:cubicBezTo>
                    <a:pt x="91" y="73"/>
                    <a:pt x="89" y="74"/>
                    <a:pt x="91" y="71"/>
                  </a:cubicBezTo>
                  <a:cubicBezTo>
                    <a:pt x="93" y="70"/>
                    <a:pt x="92" y="67"/>
                    <a:pt x="93" y="65"/>
                  </a:cubicBezTo>
                  <a:cubicBezTo>
                    <a:pt x="95" y="62"/>
                    <a:pt x="93" y="61"/>
                    <a:pt x="91" y="59"/>
                  </a:cubicBezTo>
                  <a:cubicBezTo>
                    <a:pt x="90" y="58"/>
                    <a:pt x="88" y="59"/>
                    <a:pt x="86" y="59"/>
                  </a:cubicBezTo>
                  <a:cubicBezTo>
                    <a:pt x="85" y="59"/>
                    <a:pt x="86" y="54"/>
                    <a:pt x="86" y="53"/>
                  </a:cubicBezTo>
                  <a:cubicBezTo>
                    <a:pt x="85" y="47"/>
                    <a:pt x="91" y="44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7"/>
                    <a:pt x="86" y="37"/>
                    <a:pt x="86" y="36"/>
                  </a:cubicBezTo>
                  <a:cubicBezTo>
                    <a:pt x="85" y="35"/>
                    <a:pt x="85" y="34"/>
                    <a:pt x="85" y="34"/>
                  </a:cubicBezTo>
                  <a:cubicBezTo>
                    <a:pt x="85" y="32"/>
                    <a:pt x="87" y="32"/>
                    <a:pt x="87" y="31"/>
                  </a:cubicBezTo>
                  <a:cubicBezTo>
                    <a:pt x="87" y="29"/>
                    <a:pt x="84" y="27"/>
                    <a:pt x="85" y="26"/>
                  </a:cubicBezTo>
                  <a:cubicBezTo>
                    <a:pt x="88" y="25"/>
                    <a:pt x="85" y="25"/>
                    <a:pt x="85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4" y="23"/>
                    <a:pt x="81" y="23"/>
                    <a:pt x="80" y="23"/>
                  </a:cubicBezTo>
                  <a:cubicBezTo>
                    <a:pt x="79" y="22"/>
                    <a:pt x="79" y="19"/>
                    <a:pt x="79" y="19"/>
                  </a:cubicBezTo>
                  <a:cubicBezTo>
                    <a:pt x="77" y="20"/>
                    <a:pt x="77" y="21"/>
                    <a:pt x="75" y="1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86" y="7"/>
                    <a:pt x="86" y="7"/>
                    <a:pt x="86" y="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6100" y="2618"/>
              <a:ext cx="409" cy="846"/>
            </a:xfrm>
            <a:custGeom>
              <a:avLst/>
              <a:gdLst>
                <a:gd name="T0" fmla="*/ 24 w 173"/>
                <a:gd name="T1" fmla="*/ 53 h 357"/>
                <a:gd name="T2" fmla="*/ 29 w 173"/>
                <a:gd name="T3" fmla="*/ 65 h 357"/>
                <a:gd name="T4" fmla="*/ 43 w 173"/>
                <a:gd name="T5" fmla="*/ 80 h 357"/>
                <a:gd name="T6" fmla="*/ 46 w 173"/>
                <a:gd name="T7" fmla="*/ 92 h 357"/>
                <a:gd name="T8" fmla="*/ 68 w 173"/>
                <a:gd name="T9" fmla="*/ 111 h 357"/>
                <a:gd name="T10" fmla="*/ 90 w 173"/>
                <a:gd name="T11" fmla="*/ 113 h 357"/>
                <a:gd name="T12" fmla="*/ 100 w 173"/>
                <a:gd name="T13" fmla="*/ 146 h 357"/>
                <a:gd name="T14" fmla="*/ 71 w 173"/>
                <a:gd name="T15" fmla="*/ 173 h 357"/>
                <a:gd name="T16" fmla="*/ 60 w 173"/>
                <a:gd name="T17" fmla="*/ 174 h 357"/>
                <a:gd name="T18" fmla="*/ 55 w 173"/>
                <a:gd name="T19" fmla="*/ 182 h 357"/>
                <a:gd name="T20" fmla="*/ 53 w 173"/>
                <a:gd name="T21" fmla="*/ 189 h 357"/>
                <a:gd name="T22" fmla="*/ 44 w 173"/>
                <a:gd name="T23" fmla="*/ 196 h 357"/>
                <a:gd name="T24" fmla="*/ 26 w 173"/>
                <a:gd name="T25" fmla="*/ 205 h 357"/>
                <a:gd name="T26" fmla="*/ 31 w 173"/>
                <a:gd name="T27" fmla="*/ 219 h 357"/>
                <a:gd name="T28" fmla="*/ 28 w 173"/>
                <a:gd name="T29" fmla="*/ 236 h 357"/>
                <a:gd name="T30" fmla="*/ 38 w 173"/>
                <a:gd name="T31" fmla="*/ 251 h 357"/>
                <a:gd name="T32" fmla="*/ 16 w 173"/>
                <a:gd name="T33" fmla="*/ 261 h 357"/>
                <a:gd name="T34" fmla="*/ 10 w 173"/>
                <a:gd name="T35" fmla="*/ 271 h 357"/>
                <a:gd name="T36" fmla="*/ 9 w 173"/>
                <a:gd name="T37" fmla="*/ 283 h 357"/>
                <a:gd name="T38" fmla="*/ 1 w 173"/>
                <a:gd name="T39" fmla="*/ 293 h 357"/>
                <a:gd name="T40" fmla="*/ 6 w 173"/>
                <a:gd name="T41" fmla="*/ 303 h 357"/>
                <a:gd name="T42" fmla="*/ 18 w 173"/>
                <a:gd name="T43" fmla="*/ 322 h 357"/>
                <a:gd name="T44" fmla="*/ 44 w 173"/>
                <a:gd name="T45" fmla="*/ 328 h 357"/>
                <a:gd name="T46" fmla="*/ 65 w 173"/>
                <a:gd name="T47" fmla="*/ 345 h 357"/>
                <a:gd name="T48" fmla="*/ 85 w 173"/>
                <a:gd name="T49" fmla="*/ 345 h 357"/>
                <a:gd name="T50" fmla="*/ 107 w 173"/>
                <a:gd name="T51" fmla="*/ 342 h 357"/>
                <a:gd name="T52" fmla="*/ 125 w 173"/>
                <a:gd name="T53" fmla="*/ 352 h 357"/>
                <a:gd name="T54" fmla="*/ 135 w 173"/>
                <a:gd name="T55" fmla="*/ 349 h 357"/>
                <a:gd name="T56" fmla="*/ 137 w 173"/>
                <a:gd name="T57" fmla="*/ 309 h 357"/>
                <a:gd name="T58" fmla="*/ 137 w 173"/>
                <a:gd name="T59" fmla="*/ 252 h 357"/>
                <a:gd name="T60" fmla="*/ 142 w 173"/>
                <a:gd name="T61" fmla="*/ 208 h 357"/>
                <a:gd name="T62" fmla="*/ 146 w 173"/>
                <a:gd name="T63" fmla="*/ 187 h 357"/>
                <a:gd name="T64" fmla="*/ 140 w 173"/>
                <a:gd name="T65" fmla="*/ 218 h 357"/>
                <a:gd name="T66" fmla="*/ 132 w 173"/>
                <a:gd name="T67" fmla="*/ 207 h 357"/>
                <a:gd name="T68" fmla="*/ 141 w 173"/>
                <a:gd name="T69" fmla="*/ 195 h 357"/>
                <a:gd name="T70" fmla="*/ 144 w 173"/>
                <a:gd name="T71" fmla="*/ 179 h 357"/>
                <a:gd name="T72" fmla="*/ 141 w 173"/>
                <a:gd name="T73" fmla="*/ 162 h 357"/>
                <a:gd name="T74" fmla="*/ 144 w 173"/>
                <a:gd name="T75" fmla="*/ 150 h 357"/>
                <a:gd name="T76" fmla="*/ 150 w 173"/>
                <a:gd name="T77" fmla="*/ 144 h 357"/>
                <a:gd name="T78" fmla="*/ 156 w 173"/>
                <a:gd name="T79" fmla="*/ 154 h 357"/>
                <a:gd name="T80" fmla="*/ 157 w 173"/>
                <a:gd name="T81" fmla="*/ 156 h 357"/>
                <a:gd name="T82" fmla="*/ 173 w 173"/>
                <a:gd name="T83" fmla="*/ 111 h 357"/>
                <a:gd name="T84" fmla="*/ 161 w 173"/>
                <a:gd name="T85" fmla="*/ 116 h 357"/>
                <a:gd name="T86" fmla="*/ 148 w 173"/>
                <a:gd name="T87" fmla="*/ 115 h 357"/>
                <a:gd name="T88" fmla="*/ 116 w 173"/>
                <a:gd name="T89" fmla="*/ 105 h 357"/>
                <a:gd name="T90" fmla="*/ 84 w 173"/>
                <a:gd name="T91" fmla="*/ 93 h 357"/>
                <a:gd name="T92" fmla="*/ 59 w 173"/>
                <a:gd name="T93" fmla="*/ 81 h 357"/>
                <a:gd name="T94" fmla="*/ 44 w 173"/>
                <a:gd name="T95" fmla="*/ 47 h 357"/>
                <a:gd name="T96" fmla="*/ 35 w 173"/>
                <a:gd name="T97" fmla="*/ 24 h 357"/>
                <a:gd name="T98" fmla="*/ 24 w 173"/>
                <a:gd name="T99" fmla="*/ 0 h 357"/>
                <a:gd name="T100" fmla="*/ 10 w 173"/>
                <a:gd name="T101" fmla="*/ 9 h 357"/>
                <a:gd name="T102" fmla="*/ 18 w 173"/>
                <a:gd name="T103" fmla="*/ 17 h 357"/>
                <a:gd name="T104" fmla="*/ 23 w 173"/>
                <a:gd name="T105" fmla="*/ 20 h 357"/>
                <a:gd name="T106" fmla="*/ 24 w 173"/>
                <a:gd name="T107" fmla="*/ 3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3" h="357">
                  <a:moveTo>
                    <a:pt x="24" y="32"/>
                  </a:moveTo>
                  <a:cubicBezTo>
                    <a:pt x="29" y="38"/>
                    <a:pt x="23" y="41"/>
                    <a:pt x="24" y="47"/>
                  </a:cubicBezTo>
                  <a:cubicBezTo>
                    <a:pt x="24" y="48"/>
                    <a:pt x="22" y="53"/>
                    <a:pt x="24" y="53"/>
                  </a:cubicBezTo>
                  <a:cubicBezTo>
                    <a:pt x="25" y="54"/>
                    <a:pt x="27" y="52"/>
                    <a:pt x="28" y="54"/>
                  </a:cubicBezTo>
                  <a:cubicBezTo>
                    <a:pt x="31" y="55"/>
                    <a:pt x="33" y="56"/>
                    <a:pt x="31" y="59"/>
                  </a:cubicBezTo>
                  <a:cubicBezTo>
                    <a:pt x="30" y="61"/>
                    <a:pt x="30" y="64"/>
                    <a:pt x="29" y="65"/>
                  </a:cubicBezTo>
                  <a:cubicBezTo>
                    <a:pt x="27" y="68"/>
                    <a:pt x="29" y="67"/>
                    <a:pt x="31" y="68"/>
                  </a:cubicBezTo>
                  <a:cubicBezTo>
                    <a:pt x="34" y="68"/>
                    <a:pt x="36" y="69"/>
                    <a:pt x="38" y="70"/>
                  </a:cubicBezTo>
                  <a:cubicBezTo>
                    <a:pt x="42" y="73"/>
                    <a:pt x="42" y="75"/>
                    <a:pt x="43" y="80"/>
                  </a:cubicBezTo>
                  <a:cubicBezTo>
                    <a:pt x="41" y="82"/>
                    <a:pt x="38" y="84"/>
                    <a:pt x="40" y="87"/>
                  </a:cubicBezTo>
                  <a:cubicBezTo>
                    <a:pt x="42" y="89"/>
                    <a:pt x="41" y="90"/>
                    <a:pt x="42" y="92"/>
                  </a:cubicBezTo>
                  <a:cubicBezTo>
                    <a:pt x="43" y="92"/>
                    <a:pt x="44" y="91"/>
                    <a:pt x="46" y="92"/>
                  </a:cubicBezTo>
                  <a:cubicBezTo>
                    <a:pt x="50" y="95"/>
                    <a:pt x="49" y="95"/>
                    <a:pt x="54" y="95"/>
                  </a:cubicBezTo>
                  <a:cubicBezTo>
                    <a:pt x="56" y="95"/>
                    <a:pt x="55" y="110"/>
                    <a:pt x="58" y="108"/>
                  </a:cubicBezTo>
                  <a:cubicBezTo>
                    <a:pt x="63" y="105"/>
                    <a:pt x="66" y="107"/>
                    <a:pt x="68" y="111"/>
                  </a:cubicBezTo>
                  <a:cubicBezTo>
                    <a:pt x="70" y="115"/>
                    <a:pt x="72" y="116"/>
                    <a:pt x="74" y="111"/>
                  </a:cubicBezTo>
                  <a:cubicBezTo>
                    <a:pt x="77" y="106"/>
                    <a:pt x="83" y="109"/>
                    <a:pt x="88" y="109"/>
                  </a:cubicBezTo>
                  <a:cubicBezTo>
                    <a:pt x="91" y="109"/>
                    <a:pt x="90" y="110"/>
                    <a:pt x="90" y="113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91" y="146"/>
                    <a:pt x="91" y="146"/>
                    <a:pt x="91" y="146"/>
                  </a:cubicBezTo>
                  <a:cubicBezTo>
                    <a:pt x="100" y="146"/>
                    <a:pt x="100" y="146"/>
                    <a:pt x="100" y="146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71" y="173"/>
                    <a:pt x="71" y="173"/>
                    <a:pt x="71" y="173"/>
                  </a:cubicBezTo>
                  <a:cubicBezTo>
                    <a:pt x="68" y="175"/>
                    <a:pt x="66" y="174"/>
                    <a:pt x="65" y="172"/>
                  </a:cubicBezTo>
                  <a:cubicBezTo>
                    <a:pt x="65" y="171"/>
                    <a:pt x="63" y="167"/>
                    <a:pt x="63" y="171"/>
                  </a:cubicBezTo>
                  <a:cubicBezTo>
                    <a:pt x="63" y="173"/>
                    <a:pt x="62" y="174"/>
                    <a:pt x="60" y="174"/>
                  </a:cubicBezTo>
                  <a:cubicBezTo>
                    <a:pt x="59" y="175"/>
                    <a:pt x="57" y="174"/>
                    <a:pt x="57" y="176"/>
                  </a:cubicBezTo>
                  <a:cubicBezTo>
                    <a:pt x="57" y="177"/>
                    <a:pt x="56" y="178"/>
                    <a:pt x="56" y="179"/>
                  </a:cubicBezTo>
                  <a:cubicBezTo>
                    <a:pt x="55" y="180"/>
                    <a:pt x="55" y="181"/>
                    <a:pt x="55" y="182"/>
                  </a:cubicBezTo>
                  <a:cubicBezTo>
                    <a:pt x="56" y="183"/>
                    <a:pt x="56" y="184"/>
                    <a:pt x="56" y="185"/>
                  </a:cubicBezTo>
                  <a:cubicBezTo>
                    <a:pt x="57" y="186"/>
                    <a:pt x="56" y="187"/>
                    <a:pt x="55" y="188"/>
                  </a:cubicBezTo>
                  <a:cubicBezTo>
                    <a:pt x="55" y="188"/>
                    <a:pt x="53" y="188"/>
                    <a:pt x="53" y="189"/>
                  </a:cubicBezTo>
                  <a:cubicBezTo>
                    <a:pt x="53" y="189"/>
                    <a:pt x="56" y="194"/>
                    <a:pt x="54" y="193"/>
                  </a:cubicBezTo>
                  <a:cubicBezTo>
                    <a:pt x="52" y="193"/>
                    <a:pt x="52" y="191"/>
                    <a:pt x="50" y="191"/>
                  </a:cubicBezTo>
                  <a:cubicBezTo>
                    <a:pt x="47" y="194"/>
                    <a:pt x="46" y="193"/>
                    <a:pt x="44" y="196"/>
                  </a:cubicBezTo>
                  <a:cubicBezTo>
                    <a:pt x="42" y="199"/>
                    <a:pt x="39" y="202"/>
                    <a:pt x="36" y="203"/>
                  </a:cubicBezTo>
                  <a:cubicBezTo>
                    <a:pt x="34" y="204"/>
                    <a:pt x="33" y="202"/>
                    <a:pt x="31" y="203"/>
                  </a:cubicBezTo>
                  <a:cubicBezTo>
                    <a:pt x="29" y="204"/>
                    <a:pt x="27" y="205"/>
                    <a:pt x="26" y="205"/>
                  </a:cubicBezTo>
                  <a:cubicBezTo>
                    <a:pt x="25" y="206"/>
                    <a:pt x="24" y="208"/>
                    <a:pt x="24" y="209"/>
                  </a:cubicBezTo>
                  <a:cubicBezTo>
                    <a:pt x="25" y="211"/>
                    <a:pt x="28" y="211"/>
                    <a:pt x="29" y="212"/>
                  </a:cubicBezTo>
                  <a:cubicBezTo>
                    <a:pt x="30" y="214"/>
                    <a:pt x="31" y="217"/>
                    <a:pt x="31" y="219"/>
                  </a:cubicBezTo>
                  <a:cubicBezTo>
                    <a:pt x="32" y="222"/>
                    <a:pt x="30" y="222"/>
                    <a:pt x="30" y="223"/>
                  </a:cubicBezTo>
                  <a:cubicBezTo>
                    <a:pt x="29" y="224"/>
                    <a:pt x="30" y="226"/>
                    <a:pt x="29" y="228"/>
                  </a:cubicBezTo>
                  <a:cubicBezTo>
                    <a:pt x="29" y="231"/>
                    <a:pt x="27" y="232"/>
                    <a:pt x="28" y="236"/>
                  </a:cubicBezTo>
                  <a:cubicBezTo>
                    <a:pt x="28" y="237"/>
                    <a:pt x="31" y="240"/>
                    <a:pt x="33" y="240"/>
                  </a:cubicBezTo>
                  <a:cubicBezTo>
                    <a:pt x="37" y="240"/>
                    <a:pt x="34" y="241"/>
                    <a:pt x="35" y="243"/>
                  </a:cubicBezTo>
                  <a:cubicBezTo>
                    <a:pt x="36" y="244"/>
                    <a:pt x="41" y="249"/>
                    <a:pt x="38" y="251"/>
                  </a:cubicBezTo>
                  <a:cubicBezTo>
                    <a:pt x="36" y="251"/>
                    <a:pt x="36" y="255"/>
                    <a:pt x="33" y="257"/>
                  </a:cubicBezTo>
                  <a:cubicBezTo>
                    <a:pt x="28" y="260"/>
                    <a:pt x="25" y="255"/>
                    <a:pt x="19" y="258"/>
                  </a:cubicBezTo>
                  <a:cubicBezTo>
                    <a:pt x="18" y="259"/>
                    <a:pt x="18" y="261"/>
                    <a:pt x="16" y="261"/>
                  </a:cubicBezTo>
                  <a:cubicBezTo>
                    <a:pt x="14" y="262"/>
                    <a:pt x="12" y="259"/>
                    <a:pt x="10" y="261"/>
                  </a:cubicBezTo>
                  <a:cubicBezTo>
                    <a:pt x="8" y="264"/>
                    <a:pt x="11" y="266"/>
                    <a:pt x="12" y="267"/>
                  </a:cubicBezTo>
                  <a:cubicBezTo>
                    <a:pt x="12" y="268"/>
                    <a:pt x="11" y="270"/>
                    <a:pt x="10" y="271"/>
                  </a:cubicBezTo>
                  <a:cubicBezTo>
                    <a:pt x="9" y="274"/>
                    <a:pt x="10" y="277"/>
                    <a:pt x="13" y="278"/>
                  </a:cubicBezTo>
                  <a:cubicBezTo>
                    <a:pt x="14" y="278"/>
                    <a:pt x="14" y="280"/>
                    <a:pt x="14" y="280"/>
                  </a:cubicBezTo>
                  <a:cubicBezTo>
                    <a:pt x="11" y="282"/>
                    <a:pt x="13" y="285"/>
                    <a:pt x="9" y="283"/>
                  </a:cubicBezTo>
                  <a:cubicBezTo>
                    <a:pt x="8" y="281"/>
                    <a:pt x="2" y="283"/>
                    <a:pt x="1" y="285"/>
                  </a:cubicBezTo>
                  <a:cubicBezTo>
                    <a:pt x="1" y="286"/>
                    <a:pt x="4" y="288"/>
                    <a:pt x="3" y="289"/>
                  </a:cubicBezTo>
                  <a:cubicBezTo>
                    <a:pt x="3" y="290"/>
                    <a:pt x="1" y="292"/>
                    <a:pt x="1" y="293"/>
                  </a:cubicBezTo>
                  <a:cubicBezTo>
                    <a:pt x="1" y="293"/>
                    <a:pt x="1" y="293"/>
                    <a:pt x="1" y="293"/>
                  </a:cubicBezTo>
                  <a:cubicBezTo>
                    <a:pt x="0" y="293"/>
                    <a:pt x="0" y="298"/>
                    <a:pt x="2" y="299"/>
                  </a:cubicBezTo>
                  <a:cubicBezTo>
                    <a:pt x="3" y="300"/>
                    <a:pt x="6" y="300"/>
                    <a:pt x="6" y="303"/>
                  </a:cubicBezTo>
                  <a:cubicBezTo>
                    <a:pt x="6" y="305"/>
                    <a:pt x="2" y="305"/>
                    <a:pt x="2" y="307"/>
                  </a:cubicBezTo>
                  <a:cubicBezTo>
                    <a:pt x="1" y="310"/>
                    <a:pt x="3" y="312"/>
                    <a:pt x="4" y="313"/>
                  </a:cubicBezTo>
                  <a:cubicBezTo>
                    <a:pt x="5" y="317"/>
                    <a:pt x="14" y="321"/>
                    <a:pt x="18" y="322"/>
                  </a:cubicBezTo>
                  <a:cubicBezTo>
                    <a:pt x="22" y="324"/>
                    <a:pt x="27" y="326"/>
                    <a:pt x="32" y="327"/>
                  </a:cubicBezTo>
                  <a:cubicBezTo>
                    <a:pt x="34" y="327"/>
                    <a:pt x="36" y="321"/>
                    <a:pt x="37" y="326"/>
                  </a:cubicBezTo>
                  <a:cubicBezTo>
                    <a:pt x="37" y="330"/>
                    <a:pt x="41" y="329"/>
                    <a:pt x="44" y="328"/>
                  </a:cubicBezTo>
                  <a:cubicBezTo>
                    <a:pt x="46" y="328"/>
                    <a:pt x="47" y="330"/>
                    <a:pt x="47" y="332"/>
                  </a:cubicBezTo>
                  <a:cubicBezTo>
                    <a:pt x="46" y="334"/>
                    <a:pt x="50" y="336"/>
                    <a:pt x="50" y="340"/>
                  </a:cubicBezTo>
                  <a:cubicBezTo>
                    <a:pt x="50" y="348"/>
                    <a:pt x="60" y="344"/>
                    <a:pt x="65" y="345"/>
                  </a:cubicBezTo>
                  <a:cubicBezTo>
                    <a:pt x="74" y="348"/>
                    <a:pt x="74" y="350"/>
                    <a:pt x="82" y="347"/>
                  </a:cubicBezTo>
                  <a:cubicBezTo>
                    <a:pt x="85" y="345"/>
                    <a:pt x="85" y="345"/>
                    <a:pt x="85" y="345"/>
                  </a:cubicBezTo>
                  <a:cubicBezTo>
                    <a:pt x="85" y="345"/>
                    <a:pt x="85" y="345"/>
                    <a:pt x="85" y="345"/>
                  </a:cubicBezTo>
                  <a:cubicBezTo>
                    <a:pt x="88" y="345"/>
                    <a:pt x="90" y="347"/>
                    <a:pt x="93" y="345"/>
                  </a:cubicBezTo>
                  <a:cubicBezTo>
                    <a:pt x="96" y="344"/>
                    <a:pt x="96" y="343"/>
                    <a:pt x="99" y="345"/>
                  </a:cubicBezTo>
                  <a:cubicBezTo>
                    <a:pt x="103" y="347"/>
                    <a:pt x="104" y="345"/>
                    <a:pt x="107" y="342"/>
                  </a:cubicBezTo>
                  <a:cubicBezTo>
                    <a:pt x="112" y="341"/>
                    <a:pt x="111" y="345"/>
                    <a:pt x="114" y="345"/>
                  </a:cubicBezTo>
                  <a:cubicBezTo>
                    <a:pt x="116" y="347"/>
                    <a:pt x="117" y="346"/>
                    <a:pt x="119" y="348"/>
                  </a:cubicBezTo>
                  <a:cubicBezTo>
                    <a:pt x="121" y="351"/>
                    <a:pt x="125" y="348"/>
                    <a:pt x="125" y="352"/>
                  </a:cubicBezTo>
                  <a:cubicBezTo>
                    <a:pt x="126" y="357"/>
                    <a:pt x="132" y="355"/>
                    <a:pt x="136" y="355"/>
                  </a:cubicBezTo>
                  <a:cubicBezTo>
                    <a:pt x="136" y="355"/>
                    <a:pt x="136" y="355"/>
                    <a:pt x="136" y="355"/>
                  </a:cubicBezTo>
                  <a:cubicBezTo>
                    <a:pt x="136" y="353"/>
                    <a:pt x="135" y="351"/>
                    <a:pt x="135" y="349"/>
                  </a:cubicBezTo>
                  <a:cubicBezTo>
                    <a:pt x="134" y="345"/>
                    <a:pt x="135" y="333"/>
                    <a:pt x="131" y="330"/>
                  </a:cubicBezTo>
                  <a:cubicBezTo>
                    <a:pt x="129" y="329"/>
                    <a:pt x="131" y="327"/>
                    <a:pt x="131" y="325"/>
                  </a:cubicBezTo>
                  <a:cubicBezTo>
                    <a:pt x="132" y="319"/>
                    <a:pt x="135" y="315"/>
                    <a:pt x="137" y="309"/>
                  </a:cubicBezTo>
                  <a:cubicBezTo>
                    <a:pt x="138" y="303"/>
                    <a:pt x="136" y="295"/>
                    <a:pt x="136" y="289"/>
                  </a:cubicBezTo>
                  <a:cubicBezTo>
                    <a:pt x="136" y="285"/>
                    <a:pt x="137" y="281"/>
                    <a:pt x="136" y="277"/>
                  </a:cubicBezTo>
                  <a:cubicBezTo>
                    <a:pt x="137" y="252"/>
                    <a:pt x="137" y="252"/>
                    <a:pt x="137" y="252"/>
                  </a:cubicBezTo>
                  <a:cubicBezTo>
                    <a:pt x="137" y="245"/>
                    <a:pt x="137" y="235"/>
                    <a:pt x="139" y="229"/>
                  </a:cubicBezTo>
                  <a:cubicBezTo>
                    <a:pt x="140" y="225"/>
                    <a:pt x="141" y="221"/>
                    <a:pt x="141" y="217"/>
                  </a:cubicBezTo>
                  <a:cubicBezTo>
                    <a:pt x="143" y="214"/>
                    <a:pt x="142" y="211"/>
                    <a:pt x="142" y="208"/>
                  </a:cubicBezTo>
                  <a:cubicBezTo>
                    <a:pt x="143" y="202"/>
                    <a:pt x="145" y="197"/>
                    <a:pt x="146" y="191"/>
                  </a:cubicBezTo>
                  <a:cubicBezTo>
                    <a:pt x="147" y="184"/>
                    <a:pt x="147" y="184"/>
                    <a:pt x="147" y="184"/>
                  </a:cubicBezTo>
                  <a:cubicBezTo>
                    <a:pt x="146" y="187"/>
                    <a:pt x="146" y="187"/>
                    <a:pt x="146" y="187"/>
                  </a:cubicBezTo>
                  <a:cubicBezTo>
                    <a:pt x="145" y="189"/>
                    <a:pt x="145" y="191"/>
                    <a:pt x="144" y="193"/>
                  </a:cubicBezTo>
                  <a:cubicBezTo>
                    <a:pt x="144" y="199"/>
                    <a:pt x="140" y="204"/>
                    <a:pt x="140" y="211"/>
                  </a:cubicBezTo>
                  <a:cubicBezTo>
                    <a:pt x="140" y="213"/>
                    <a:pt x="140" y="215"/>
                    <a:pt x="140" y="218"/>
                  </a:cubicBezTo>
                  <a:cubicBezTo>
                    <a:pt x="139" y="217"/>
                    <a:pt x="138" y="212"/>
                    <a:pt x="138" y="211"/>
                  </a:cubicBezTo>
                  <a:cubicBezTo>
                    <a:pt x="138" y="207"/>
                    <a:pt x="135" y="211"/>
                    <a:pt x="134" y="211"/>
                  </a:cubicBezTo>
                  <a:cubicBezTo>
                    <a:pt x="134" y="211"/>
                    <a:pt x="132" y="208"/>
                    <a:pt x="132" y="207"/>
                  </a:cubicBezTo>
                  <a:cubicBezTo>
                    <a:pt x="131" y="205"/>
                    <a:pt x="134" y="202"/>
                    <a:pt x="135" y="202"/>
                  </a:cubicBezTo>
                  <a:cubicBezTo>
                    <a:pt x="136" y="202"/>
                    <a:pt x="138" y="209"/>
                    <a:pt x="139" y="207"/>
                  </a:cubicBezTo>
                  <a:cubicBezTo>
                    <a:pt x="140" y="204"/>
                    <a:pt x="141" y="199"/>
                    <a:pt x="141" y="195"/>
                  </a:cubicBezTo>
                  <a:cubicBezTo>
                    <a:pt x="143" y="194"/>
                    <a:pt x="140" y="193"/>
                    <a:pt x="140" y="191"/>
                  </a:cubicBezTo>
                  <a:cubicBezTo>
                    <a:pt x="141" y="190"/>
                    <a:pt x="141" y="188"/>
                    <a:pt x="140" y="187"/>
                  </a:cubicBezTo>
                  <a:cubicBezTo>
                    <a:pt x="137" y="183"/>
                    <a:pt x="142" y="184"/>
                    <a:pt x="144" y="179"/>
                  </a:cubicBezTo>
                  <a:cubicBezTo>
                    <a:pt x="145" y="177"/>
                    <a:pt x="143" y="177"/>
                    <a:pt x="142" y="176"/>
                  </a:cubicBezTo>
                  <a:cubicBezTo>
                    <a:pt x="141" y="175"/>
                    <a:pt x="138" y="174"/>
                    <a:pt x="138" y="174"/>
                  </a:cubicBezTo>
                  <a:cubicBezTo>
                    <a:pt x="138" y="173"/>
                    <a:pt x="141" y="164"/>
                    <a:pt x="141" y="162"/>
                  </a:cubicBezTo>
                  <a:cubicBezTo>
                    <a:pt x="142" y="159"/>
                    <a:pt x="140" y="159"/>
                    <a:pt x="140" y="157"/>
                  </a:cubicBezTo>
                  <a:cubicBezTo>
                    <a:pt x="139" y="156"/>
                    <a:pt x="141" y="154"/>
                    <a:pt x="141" y="153"/>
                  </a:cubicBezTo>
                  <a:cubicBezTo>
                    <a:pt x="140" y="150"/>
                    <a:pt x="141" y="151"/>
                    <a:pt x="144" y="150"/>
                  </a:cubicBezTo>
                  <a:cubicBezTo>
                    <a:pt x="144" y="157"/>
                    <a:pt x="144" y="153"/>
                    <a:pt x="149" y="154"/>
                  </a:cubicBezTo>
                  <a:cubicBezTo>
                    <a:pt x="150" y="155"/>
                    <a:pt x="150" y="150"/>
                    <a:pt x="151" y="148"/>
                  </a:cubicBezTo>
                  <a:cubicBezTo>
                    <a:pt x="152" y="147"/>
                    <a:pt x="150" y="145"/>
                    <a:pt x="150" y="144"/>
                  </a:cubicBezTo>
                  <a:cubicBezTo>
                    <a:pt x="152" y="144"/>
                    <a:pt x="154" y="147"/>
                    <a:pt x="156" y="147"/>
                  </a:cubicBezTo>
                  <a:cubicBezTo>
                    <a:pt x="157" y="147"/>
                    <a:pt x="155" y="150"/>
                    <a:pt x="156" y="150"/>
                  </a:cubicBezTo>
                  <a:cubicBezTo>
                    <a:pt x="156" y="151"/>
                    <a:pt x="156" y="152"/>
                    <a:pt x="156" y="154"/>
                  </a:cubicBezTo>
                  <a:cubicBezTo>
                    <a:pt x="156" y="155"/>
                    <a:pt x="155" y="156"/>
                    <a:pt x="154" y="157"/>
                  </a:cubicBezTo>
                  <a:cubicBezTo>
                    <a:pt x="150" y="164"/>
                    <a:pt x="150" y="172"/>
                    <a:pt x="148" y="179"/>
                  </a:cubicBezTo>
                  <a:cubicBezTo>
                    <a:pt x="151" y="171"/>
                    <a:pt x="153" y="163"/>
                    <a:pt x="157" y="156"/>
                  </a:cubicBezTo>
                  <a:cubicBezTo>
                    <a:pt x="162" y="150"/>
                    <a:pt x="166" y="141"/>
                    <a:pt x="168" y="135"/>
                  </a:cubicBezTo>
                  <a:cubicBezTo>
                    <a:pt x="170" y="130"/>
                    <a:pt x="170" y="125"/>
                    <a:pt x="172" y="120"/>
                  </a:cubicBezTo>
                  <a:cubicBezTo>
                    <a:pt x="172" y="117"/>
                    <a:pt x="173" y="114"/>
                    <a:pt x="173" y="111"/>
                  </a:cubicBezTo>
                  <a:cubicBezTo>
                    <a:pt x="173" y="111"/>
                    <a:pt x="173" y="111"/>
                    <a:pt x="173" y="111"/>
                  </a:cubicBezTo>
                  <a:cubicBezTo>
                    <a:pt x="173" y="112"/>
                    <a:pt x="172" y="112"/>
                    <a:pt x="171" y="112"/>
                  </a:cubicBezTo>
                  <a:cubicBezTo>
                    <a:pt x="167" y="113"/>
                    <a:pt x="164" y="113"/>
                    <a:pt x="161" y="116"/>
                  </a:cubicBezTo>
                  <a:cubicBezTo>
                    <a:pt x="160" y="117"/>
                    <a:pt x="160" y="118"/>
                    <a:pt x="160" y="119"/>
                  </a:cubicBezTo>
                  <a:cubicBezTo>
                    <a:pt x="158" y="120"/>
                    <a:pt x="156" y="120"/>
                    <a:pt x="155" y="119"/>
                  </a:cubicBezTo>
                  <a:cubicBezTo>
                    <a:pt x="153" y="118"/>
                    <a:pt x="151" y="116"/>
                    <a:pt x="148" y="115"/>
                  </a:cubicBezTo>
                  <a:cubicBezTo>
                    <a:pt x="145" y="113"/>
                    <a:pt x="144" y="108"/>
                    <a:pt x="140" y="107"/>
                  </a:cubicBezTo>
                  <a:cubicBezTo>
                    <a:pt x="135" y="105"/>
                    <a:pt x="129" y="106"/>
                    <a:pt x="125" y="106"/>
                  </a:cubicBezTo>
                  <a:cubicBezTo>
                    <a:pt x="121" y="107"/>
                    <a:pt x="119" y="105"/>
                    <a:pt x="116" y="105"/>
                  </a:cubicBezTo>
                  <a:cubicBezTo>
                    <a:pt x="111" y="105"/>
                    <a:pt x="106" y="106"/>
                    <a:pt x="103" y="101"/>
                  </a:cubicBezTo>
                  <a:cubicBezTo>
                    <a:pt x="99" y="93"/>
                    <a:pt x="97" y="98"/>
                    <a:pt x="92" y="95"/>
                  </a:cubicBezTo>
                  <a:cubicBezTo>
                    <a:pt x="88" y="93"/>
                    <a:pt x="87" y="95"/>
                    <a:pt x="84" y="93"/>
                  </a:cubicBezTo>
                  <a:cubicBezTo>
                    <a:pt x="82" y="93"/>
                    <a:pt x="79" y="88"/>
                    <a:pt x="77" y="87"/>
                  </a:cubicBezTo>
                  <a:cubicBezTo>
                    <a:pt x="77" y="86"/>
                    <a:pt x="67" y="84"/>
                    <a:pt x="66" y="84"/>
                  </a:cubicBezTo>
                  <a:cubicBezTo>
                    <a:pt x="63" y="84"/>
                    <a:pt x="60" y="84"/>
                    <a:pt x="59" y="81"/>
                  </a:cubicBezTo>
                  <a:cubicBezTo>
                    <a:pt x="58" y="78"/>
                    <a:pt x="60" y="76"/>
                    <a:pt x="56" y="75"/>
                  </a:cubicBezTo>
                  <a:cubicBezTo>
                    <a:pt x="53" y="73"/>
                    <a:pt x="55" y="66"/>
                    <a:pt x="53" y="63"/>
                  </a:cubicBezTo>
                  <a:cubicBezTo>
                    <a:pt x="51" y="58"/>
                    <a:pt x="46" y="52"/>
                    <a:pt x="44" y="47"/>
                  </a:cubicBezTo>
                  <a:cubicBezTo>
                    <a:pt x="43" y="42"/>
                    <a:pt x="38" y="44"/>
                    <a:pt x="38" y="37"/>
                  </a:cubicBezTo>
                  <a:cubicBezTo>
                    <a:pt x="38" y="35"/>
                    <a:pt x="40" y="30"/>
                    <a:pt x="38" y="28"/>
                  </a:cubicBezTo>
                  <a:cubicBezTo>
                    <a:pt x="37" y="27"/>
                    <a:pt x="35" y="26"/>
                    <a:pt x="35" y="24"/>
                  </a:cubicBezTo>
                  <a:cubicBezTo>
                    <a:pt x="35" y="21"/>
                    <a:pt x="37" y="19"/>
                    <a:pt x="37" y="16"/>
                  </a:cubicBezTo>
                  <a:cubicBezTo>
                    <a:pt x="37" y="13"/>
                    <a:pt x="35" y="9"/>
                    <a:pt x="34" y="6"/>
                  </a:cubicBezTo>
                  <a:cubicBezTo>
                    <a:pt x="32" y="3"/>
                    <a:pt x="27" y="3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5" y="15"/>
                    <a:pt x="15" y="14"/>
                    <a:pt x="16" y="13"/>
                  </a:cubicBezTo>
                  <a:cubicBezTo>
                    <a:pt x="17" y="13"/>
                    <a:pt x="17" y="16"/>
                    <a:pt x="18" y="17"/>
                  </a:cubicBezTo>
                  <a:cubicBezTo>
                    <a:pt x="19" y="17"/>
                    <a:pt x="21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8"/>
                    <a:pt x="25" y="18"/>
                    <a:pt x="23" y="20"/>
                  </a:cubicBezTo>
                  <a:cubicBezTo>
                    <a:pt x="21" y="21"/>
                    <a:pt x="24" y="23"/>
                    <a:pt x="24" y="25"/>
                  </a:cubicBezTo>
                  <a:cubicBezTo>
                    <a:pt x="24" y="26"/>
                    <a:pt x="22" y="26"/>
                    <a:pt x="22" y="28"/>
                  </a:cubicBezTo>
                  <a:cubicBezTo>
                    <a:pt x="22" y="28"/>
                    <a:pt x="23" y="29"/>
                    <a:pt x="24" y="30"/>
                  </a:cubicBezTo>
                  <a:cubicBezTo>
                    <a:pt x="24" y="31"/>
                    <a:pt x="24" y="31"/>
                    <a:pt x="24" y="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5801" y="3118"/>
              <a:ext cx="557" cy="507"/>
            </a:xfrm>
            <a:custGeom>
              <a:avLst/>
              <a:gdLst>
                <a:gd name="T0" fmla="*/ 96 w 235"/>
                <a:gd name="T1" fmla="*/ 3 h 214"/>
                <a:gd name="T2" fmla="*/ 100 w 235"/>
                <a:gd name="T3" fmla="*/ 17 h 214"/>
                <a:gd name="T4" fmla="*/ 103 w 235"/>
                <a:gd name="T5" fmla="*/ 27 h 214"/>
                <a:gd name="T6" fmla="*/ 104 w 235"/>
                <a:gd name="T7" fmla="*/ 63 h 214"/>
                <a:gd name="T8" fmla="*/ 108 w 235"/>
                <a:gd name="T9" fmla="*/ 84 h 214"/>
                <a:gd name="T10" fmla="*/ 116 w 235"/>
                <a:gd name="T11" fmla="*/ 79 h 214"/>
                <a:gd name="T12" fmla="*/ 124 w 235"/>
                <a:gd name="T13" fmla="*/ 79 h 214"/>
                <a:gd name="T14" fmla="*/ 128 w 235"/>
                <a:gd name="T15" fmla="*/ 87 h 214"/>
                <a:gd name="T16" fmla="*/ 130 w 235"/>
                <a:gd name="T17" fmla="*/ 101 h 214"/>
                <a:gd name="T18" fmla="*/ 163 w 235"/>
                <a:gd name="T19" fmla="*/ 114 h 214"/>
                <a:gd name="T20" fmla="*/ 177 w 235"/>
                <a:gd name="T21" fmla="*/ 128 h 214"/>
                <a:gd name="T22" fmla="*/ 212 w 235"/>
                <a:gd name="T23" fmla="*/ 133 h 214"/>
                <a:gd name="T24" fmla="*/ 221 w 235"/>
                <a:gd name="T25" fmla="*/ 139 h 214"/>
                <a:gd name="T26" fmla="*/ 226 w 235"/>
                <a:gd name="T27" fmla="*/ 155 h 214"/>
                <a:gd name="T28" fmla="*/ 220 w 235"/>
                <a:gd name="T29" fmla="*/ 166 h 214"/>
                <a:gd name="T30" fmla="*/ 218 w 235"/>
                <a:gd name="T31" fmla="*/ 179 h 214"/>
                <a:gd name="T32" fmla="*/ 221 w 235"/>
                <a:gd name="T33" fmla="*/ 193 h 214"/>
                <a:gd name="T34" fmla="*/ 223 w 235"/>
                <a:gd name="T35" fmla="*/ 201 h 214"/>
                <a:gd name="T36" fmla="*/ 217 w 235"/>
                <a:gd name="T37" fmla="*/ 207 h 214"/>
                <a:gd name="T38" fmla="*/ 200 w 235"/>
                <a:gd name="T39" fmla="*/ 210 h 214"/>
                <a:gd name="T40" fmla="*/ 189 w 235"/>
                <a:gd name="T41" fmla="*/ 205 h 214"/>
                <a:gd name="T42" fmla="*/ 186 w 235"/>
                <a:gd name="T43" fmla="*/ 188 h 214"/>
                <a:gd name="T44" fmla="*/ 173 w 235"/>
                <a:gd name="T45" fmla="*/ 188 h 214"/>
                <a:gd name="T46" fmla="*/ 155 w 235"/>
                <a:gd name="T47" fmla="*/ 188 h 214"/>
                <a:gd name="T48" fmla="*/ 148 w 235"/>
                <a:gd name="T49" fmla="*/ 191 h 214"/>
                <a:gd name="T50" fmla="*/ 109 w 235"/>
                <a:gd name="T51" fmla="*/ 179 h 214"/>
                <a:gd name="T52" fmla="*/ 82 w 235"/>
                <a:gd name="T53" fmla="*/ 179 h 214"/>
                <a:gd name="T54" fmla="*/ 62 w 235"/>
                <a:gd name="T55" fmla="*/ 172 h 214"/>
                <a:gd name="T56" fmla="*/ 47 w 235"/>
                <a:gd name="T57" fmla="*/ 170 h 214"/>
                <a:gd name="T58" fmla="*/ 53 w 235"/>
                <a:gd name="T59" fmla="*/ 161 h 214"/>
                <a:gd name="T60" fmla="*/ 54 w 235"/>
                <a:gd name="T61" fmla="*/ 148 h 214"/>
                <a:gd name="T62" fmla="*/ 51 w 235"/>
                <a:gd name="T63" fmla="*/ 139 h 214"/>
                <a:gd name="T64" fmla="*/ 56 w 235"/>
                <a:gd name="T65" fmla="*/ 122 h 214"/>
                <a:gd name="T66" fmla="*/ 43 w 235"/>
                <a:gd name="T67" fmla="*/ 116 h 214"/>
                <a:gd name="T68" fmla="*/ 33 w 235"/>
                <a:gd name="T69" fmla="*/ 129 h 214"/>
                <a:gd name="T70" fmla="*/ 26 w 235"/>
                <a:gd name="T71" fmla="*/ 119 h 214"/>
                <a:gd name="T72" fmla="*/ 11 w 235"/>
                <a:gd name="T73" fmla="*/ 111 h 214"/>
                <a:gd name="T74" fmla="*/ 2 w 235"/>
                <a:gd name="T75" fmla="*/ 97 h 214"/>
                <a:gd name="T76" fmla="*/ 1 w 235"/>
                <a:gd name="T77" fmla="*/ 81 h 214"/>
                <a:gd name="T78" fmla="*/ 19 w 235"/>
                <a:gd name="T79" fmla="*/ 72 h 214"/>
                <a:gd name="T80" fmla="*/ 27 w 235"/>
                <a:gd name="T81" fmla="*/ 65 h 214"/>
                <a:gd name="T82" fmla="*/ 43 w 235"/>
                <a:gd name="T83" fmla="*/ 55 h 214"/>
                <a:gd name="T84" fmla="*/ 63 w 235"/>
                <a:gd name="T85" fmla="*/ 31 h 214"/>
                <a:gd name="T86" fmla="*/ 68 w 235"/>
                <a:gd name="T87" fmla="*/ 23 h 214"/>
                <a:gd name="T88" fmla="*/ 82 w 235"/>
                <a:gd name="T89" fmla="*/ 1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5" h="214">
                  <a:moveTo>
                    <a:pt x="90" y="0"/>
                  </a:moveTo>
                  <a:cubicBezTo>
                    <a:pt x="91" y="0"/>
                    <a:pt x="93" y="0"/>
                    <a:pt x="94" y="0"/>
                  </a:cubicBezTo>
                  <a:cubicBezTo>
                    <a:pt x="94" y="0"/>
                    <a:pt x="96" y="3"/>
                    <a:pt x="96" y="3"/>
                  </a:cubicBezTo>
                  <a:cubicBezTo>
                    <a:pt x="96" y="7"/>
                    <a:pt x="99" y="6"/>
                    <a:pt x="98" y="10"/>
                  </a:cubicBezTo>
                  <a:cubicBezTo>
                    <a:pt x="98" y="12"/>
                    <a:pt x="96" y="14"/>
                    <a:pt x="96" y="16"/>
                  </a:cubicBezTo>
                  <a:cubicBezTo>
                    <a:pt x="97" y="16"/>
                    <a:pt x="100" y="16"/>
                    <a:pt x="100" y="17"/>
                  </a:cubicBezTo>
                  <a:cubicBezTo>
                    <a:pt x="95" y="18"/>
                    <a:pt x="100" y="19"/>
                    <a:pt x="102" y="20"/>
                  </a:cubicBezTo>
                  <a:cubicBezTo>
                    <a:pt x="103" y="22"/>
                    <a:pt x="103" y="21"/>
                    <a:pt x="103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2" y="30"/>
                    <a:pt x="100" y="38"/>
                    <a:pt x="102" y="41"/>
                  </a:cubicBezTo>
                  <a:cubicBezTo>
                    <a:pt x="105" y="44"/>
                    <a:pt x="105" y="46"/>
                    <a:pt x="106" y="49"/>
                  </a:cubicBezTo>
                  <a:cubicBezTo>
                    <a:pt x="108" y="54"/>
                    <a:pt x="105" y="59"/>
                    <a:pt x="104" y="63"/>
                  </a:cubicBezTo>
                  <a:cubicBezTo>
                    <a:pt x="102" y="69"/>
                    <a:pt x="108" y="70"/>
                    <a:pt x="106" y="76"/>
                  </a:cubicBezTo>
                  <a:cubicBezTo>
                    <a:pt x="105" y="78"/>
                    <a:pt x="106" y="81"/>
                    <a:pt x="106" y="82"/>
                  </a:cubicBezTo>
                  <a:cubicBezTo>
                    <a:pt x="106" y="84"/>
                    <a:pt x="107" y="84"/>
                    <a:pt x="108" y="84"/>
                  </a:cubicBezTo>
                  <a:cubicBezTo>
                    <a:pt x="110" y="84"/>
                    <a:pt x="112" y="86"/>
                    <a:pt x="114" y="84"/>
                  </a:cubicBezTo>
                  <a:cubicBezTo>
                    <a:pt x="114" y="83"/>
                    <a:pt x="114" y="82"/>
                    <a:pt x="115" y="81"/>
                  </a:cubicBezTo>
                  <a:cubicBezTo>
                    <a:pt x="115" y="80"/>
                    <a:pt x="116" y="79"/>
                    <a:pt x="116" y="79"/>
                  </a:cubicBezTo>
                  <a:cubicBezTo>
                    <a:pt x="117" y="78"/>
                    <a:pt x="116" y="77"/>
                    <a:pt x="117" y="76"/>
                  </a:cubicBezTo>
                  <a:cubicBezTo>
                    <a:pt x="118" y="76"/>
                    <a:pt x="122" y="74"/>
                    <a:pt x="122" y="76"/>
                  </a:cubicBezTo>
                  <a:cubicBezTo>
                    <a:pt x="121" y="79"/>
                    <a:pt x="121" y="78"/>
                    <a:pt x="124" y="79"/>
                  </a:cubicBezTo>
                  <a:cubicBezTo>
                    <a:pt x="127" y="81"/>
                    <a:pt x="127" y="81"/>
                    <a:pt x="127" y="81"/>
                  </a:cubicBezTo>
                  <a:cubicBezTo>
                    <a:pt x="127" y="81"/>
                    <a:pt x="127" y="81"/>
                    <a:pt x="127" y="81"/>
                  </a:cubicBezTo>
                  <a:cubicBezTo>
                    <a:pt x="126" y="81"/>
                    <a:pt x="126" y="85"/>
                    <a:pt x="128" y="87"/>
                  </a:cubicBezTo>
                  <a:cubicBezTo>
                    <a:pt x="129" y="88"/>
                    <a:pt x="132" y="88"/>
                    <a:pt x="132" y="90"/>
                  </a:cubicBezTo>
                  <a:cubicBezTo>
                    <a:pt x="132" y="93"/>
                    <a:pt x="128" y="93"/>
                    <a:pt x="128" y="95"/>
                  </a:cubicBezTo>
                  <a:cubicBezTo>
                    <a:pt x="127" y="97"/>
                    <a:pt x="129" y="99"/>
                    <a:pt x="130" y="101"/>
                  </a:cubicBezTo>
                  <a:cubicBezTo>
                    <a:pt x="131" y="105"/>
                    <a:pt x="140" y="108"/>
                    <a:pt x="144" y="110"/>
                  </a:cubicBezTo>
                  <a:cubicBezTo>
                    <a:pt x="149" y="111"/>
                    <a:pt x="154" y="114"/>
                    <a:pt x="158" y="115"/>
                  </a:cubicBezTo>
                  <a:cubicBezTo>
                    <a:pt x="160" y="114"/>
                    <a:pt x="163" y="108"/>
                    <a:pt x="163" y="114"/>
                  </a:cubicBezTo>
                  <a:cubicBezTo>
                    <a:pt x="164" y="117"/>
                    <a:pt x="168" y="117"/>
                    <a:pt x="171" y="116"/>
                  </a:cubicBezTo>
                  <a:cubicBezTo>
                    <a:pt x="173" y="116"/>
                    <a:pt x="174" y="117"/>
                    <a:pt x="174" y="119"/>
                  </a:cubicBezTo>
                  <a:cubicBezTo>
                    <a:pt x="173" y="122"/>
                    <a:pt x="177" y="124"/>
                    <a:pt x="177" y="128"/>
                  </a:cubicBezTo>
                  <a:cubicBezTo>
                    <a:pt x="177" y="135"/>
                    <a:pt x="188" y="131"/>
                    <a:pt x="192" y="133"/>
                  </a:cubicBezTo>
                  <a:cubicBezTo>
                    <a:pt x="201" y="136"/>
                    <a:pt x="201" y="138"/>
                    <a:pt x="209" y="134"/>
                  </a:cubicBezTo>
                  <a:cubicBezTo>
                    <a:pt x="212" y="133"/>
                    <a:pt x="212" y="133"/>
                    <a:pt x="212" y="133"/>
                  </a:cubicBezTo>
                  <a:cubicBezTo>
                    <a:pt x="212" y="133"/>
                    <a:pt x="212" y="133"/>
                    <a:pt x="212" y="133"/>
                  </a:cubicBezTo>
                  <a:cubicBezTo>
                    <a:pt x="213" y="135"/>
                    <a:pt x="214" y="135"/>
                    <a:pt x="216" y="135"/>
                  </a:cubicBezTo>
                  <a:cubicBezTo>
                    <a:pt x="218" y="135"/>
                    <a:pt x="217" y="139"/>
                    <a:pt x="221" y="139"/>
                  </a:cubicBezTo>
                  <a:cubicBezTo>
                    <a:pt x="223" y="139"/>
                    <a:pt x="225" y="139"/>
                    <a:pt x="227" y="141"/>
                  </a:cubicBezTo>
                  <a:cubicBezTo>
                    <a:pt x="231" y="145"/>
                    <a:pt x="235" y="145"/>
                    <a:pt x="228" y="149"/>
                  </a:cubicBezTo>
                  <a:cubicBezTo>
                    <a:pt x="226" y="150"/>
                    <a:pt x="228" y="153"/>
                    <a:pt x="226" y="155"/>
                  </a:cubicBezTo>
                  <a:cubicBezTo>
                    <a:pt x="224" y="157"/>
                    <a:pt x="224" y="159"/>
                    <a:pt x="224" y="161"/>
                  </a:cubicBezTo>
                  <a:cubicBezTo>
                    <a:pt x="223" y="164"/>
                    <a:pt x="222" y="162"/>
                    <a:pt x="220" y="161"/>
                  </a:cubicBezTo>
                  <a:cubicBezTo>
                    <a:pt x="217" y="160"/>
                    <a:pt x="221" y="165"/>
                    <a:pt x="220" y="166"/>
                  </a:cubicBezTo>
                  <a:cubicBezTo>
                    <a:pt x="218" y="169"/>
                    <a:pt x="224" y="170"/>
                    <a:pt x="224" y="172"/>
                  </a:cubicBezTo>
                  <a:cubicBezTo>
                    <a:pt x="224" y="175"/>
                    <a:pt x="224" y="176"/>
                    <a:pt x="221" y="177"/>
                  </a:cubicBezTo>
                  <a:cubicBezTo>
                    <a:pt x="220" y="178"/>
                    <a:pt x="221" y="179"/>
                    <a:pt x="218" y="179"/>
                  </a:cubicBezTo>
                  <a:cubicBezTo>
                    <a:pt x="214" y="178"/>
                    <a:pt x="214" y="181"/>
                    <a:pt x="215" y="184"/>
                  </a:cubicBezTo>
                  <a:cubicBezTo>
                    <a:pt x="215" y="188"/>
                    <a:pt x="215" y="188"/>
                    <a:pt x="218" y="190"/>
                  </a:cubicBezTo>
                  <a:cubicBezTo>
                    <a:pt x="218" y="190"/>
                    <a:pt x="221" y="192"/>
                    <a:pt x="221" y="193"/>
                  </a:cubicBezTo>
                  <a:cubicBezTo>
                    <a:pt x="221" y="194"/>
                    <a:pt x="220" y="195"/>
                    <a:pt x="220" y="195"/>
                  </a:cubicBezTo>
                  <a:cubicBezTo>
                    <a:pt x="221" y="196"/>
                    <a:pt x="223" y="197"/>
                    <a:pt x="224" y="198"/>
                  </a:cubicBezTo>
                  <a:cubicBezTo>
                    <a:pt x="224" y="199"/>
                    <a:pt x="223" y="201"/>
                    <a:pt x="223" y="201"/>
                  </a:cubicBezTo>
                  <a:cubicBezTo>
                    <a:pt x="223" y="201"/>
                    <a:pt x="223" y="201"/>
                    <a:pt x="223" y="201"/>
                  </a:cubicBezTo>
                  <a:cubicBezTo>
                    <a:pt x="218" y="201"/>
                    <a:pt x="218" y="201"/>
                    <a:pt x="218" y="201"/>
                  </a:cubicBezTo>
                  <a:cubicBezTo>
                    <a:pt x="213" y="199"/>
                    <a:pt x="217" y="205"/>
                    <a:pt x="217" y="207"/>
                  </a:cubicBezTo>
                  <a:cubicBezTo>
                    <a:pt x="217" y="212"/>
                    <a:pt x="214" y="212"/>
                    <a:pt x="210" y="211"/>
                  </a:cubicBezTo>
                  <a:cubicBezTo>
                    <a:pt x="208" y="211"/>
                    <a:pt x="204" y="214"/>
                    <a:pt x="203" y="213"/>
                  </a:cubicBezTo>
                  <a:cubicBezTo>
                    <a:pt x="201" y="212"/>
                    <a:pt x="201" y="210"/>
                    <a:pt x="200" y="210"/>
                  </a:cubicBezTo>
                  <a:cubicBezTo>
                    <a:pt x="198" y="208"/>
                    <a:pt x="195" y="207"/>
                    <a:pt x="195" y="204"/>
                  </a:cubicBezTo>
                  <a:cubicBezTo>
                    <a:pt x="194" y="204"/>
                    <a:pt x="191" y="205"/>
                    <a:pt x="189" y="205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188" y="204"/>
                    <a:pt x="183" y="205"/>
                    <a:pt x="185" y="200"/>
                  </a:cubicBezTo>
                  <a:cubicBezTo>
                    <a:pt x="187" y="197"/>
                    <a:pt x="185" y="196"/>
                    <a:pt x="185" y="193"/>
                  </a:cubicBezTo>
                  <a:cubicBezTo>
                    <a:pt x="185" y="191"/>
                    <a:pt x="186" y="190"/>
                    <a:pt x="186" y="188"/>
                  </a:cubicBezTo>
                  <a:cubicBezTo>
                    <a:pt x="186" y="185"/>
                    <a:pt x="184" y="184"/>
                    <a:pt x="183" y="182"/>
                  </a:cubicBezTo>
                  <a:cubicBezTo>
                    <a:pt x="181" y="182"/>
                    <a:pt x="179" y="182"/>
                    <a:pt x="178" y="184"/>
                  </a:cubicBezTo>
                  <a:cubicBezTo>
                    <a:pt x="175" y="185"/>
                    <a:pt x="177" y="190"/>
                    <a:pt x="173" y="188"/>
                  </a:cubicBezTo>
                  <a:cubicBezTo>
                    <a:pt x="168" y="187"/>
                    <a:pt x="172" y="197"/>
                    <a:pt x="167" y="196"/>
                  </a:cubicBezTo>
                  <a:cubicBezTo>
                    <a:pt x="165" y="195"/>
                    <a:pt x="162" y="196"/>
                    <a:pt x="160" y="196"/>
                  </a:cubicBezTo>
                  <a:cubicBezTo>
                    <a:pt x="157" y="195"/>
                    <a:pt x="157" y="190"/>
                    <a:pt x="155" y="188"/>
                  </a:cubicBezTo>
                  <a:cubicBezTo>
                    <a:pt x="154" y="187"/>
                    <a:pt x="151" y="187"/>
                    <a:pt x="150" y="186"/>
                  </a:cubicBezTo>
                  <a:cubicBezTo>
                    <a:pt x="149" y="186"/>
                    <a:pt x="148" y="190"/>
                    <a:pt x="148" y="191"/>
                  </a:cubicBezTo>
                  <a:cubicBezTo>
                    <a:pt x="148" y="191"/>
                    <a:pt x="148" y="191"/>
                    <a:pt x="148" y="191"/>
                  </a:cubicBezTo>
                  <a:cubicBezTo>
                    <a:pt x="145" y="191"/>
                    <a:pt x="142" y="189"/>
                    <a:pt x="139" y="189"/>
                  </a:cubicBezTo>
                  <a:cubicBezTo>
                    <a:pt x="135" y="190"/>
                    <a:pt x="131" y="192"/>
                    <a:pt x="128" y="188"/>
                  </a:cubicBezTo>
                  <a:cubicBezTo>
                    <a:pt x="125" y="182"/>
                    <a:pt x="116" y="178"/>
                    <a:pt x="109" y="179"/>
                  </a:cubicBezTo>
                  <a:cubicBezTo>
                    <a:pt x="107" y="179"/>
                    <a:pt x="107" y="189"/>
                    <a:pt x="106" y="189"/>
                  </a:cubicBezTo>
                  <a:cubicBezTo>
                    <a:pt x="105" y="190"/>
                    <a:pt x="102" y="189"/>
                    <a:pt x="99" y="190"/>
                  </a:cubicBezTo>
                  <a:cubicBezTo>
                    <a:pt x="95" y="192"/>
                    <a:pt x="86" y="180"/>
                    <a:pt x="82" y="179"/>
                  </a:cubicBezTo>
                  <a:cubicBezTo>
                    <a:pt x="79" y="178"/>
                    <a:pt x="78" y="176"/>
                    <a:pt x="74" y="175"/>
                  </a:cubicBezTo>
                  <a:cubicBezTo>
                    <a:pt x="71" y="175"/>
                    <a:pt x="68" y="175"/>
                    <a:pt x="66" y="175"/>
                  </a:cubicBezTo>
                  <a:cubicBezTo>
                    <a:pt x="63" y="175"/>
                    <a:pt x="63" y="173"/>
                    <a:pt x="62" y="172"/>
                  </a:cubicBezTo>
                  <a:cubicBezTo>
                    <a:pt x="60" y="171"/>
                    <a:pt x="57" y="172"/>
                    <a:pt x="57" y="171"/>
                  </a:cubicBezTo>
                  <a:cubicBezTo>
                    <a:pt x="56" y="171"/>
                    <a:pt x="54" y="171"/>
                    <a:pt x="53" y="171"/>
                  </a:cubicBezTo>
                  <a:cubicBezTo>
                    <a:pt x="51" y="172"/>
                    <a:pt x="49" y="170"/>
                    <a:pt x="47" y="170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7" y="168"/>
                    <a:pt x="47" y="167"/>
                    <a:pt x="50" y="166"/>
                  </a:cubicBezTo>
                  <a:cubicBezTo>
                    <a:pt x="52" y="164"/>
                    <a:pt x="50" y="161"/>
                    <a:pt x="53" y="161"/>
                  </a:cubicBezTo>
                  <a:cubicBezTo>
                    <a:pt x="57" y="160"/>
                    <a:pt x="53" y="158"/>
                    <a:pt x="55" y="157"/>
                  </a:cubicBezTo>
                  <a:cubicBezTo>
                    <a:pt x="55" y="154"/>
                    <a:pt x="54" y="154"/>
                    <a:pt x="56" y="152"/>
                  </a:cubicBezTo>
                  <a:cubicBezTo>
                    <a:pt x="57" y="151"/>
                    <a:pt x="54" y="149"/>
                    <a:pt x="54" y="148"/>
                  </a:cubicBezTo>
                  <a:cubicBezTo>
                    <a:pt x="54" y="147"/>
                    <a:pt x="54" y="145"/>
                    <a:pt x="54" y="144"/>
                  </a:cubicBezTo>
                  <a:cubicBezTo>
                    <a:pt x="54" y="143"/>
                    <a:pt x="53" y="143"/>
                    <a:pt x="52" y="142"/>
                  </a:cubicBezTo>
                  <a:cubicBezTo>
                    <a:pt x="51" y="141"/>
                    <a:pt x="53" y="140"/>
                    <a:pt x="51" y="139"/>
                  </a:cubicBezTo>
                  <a:cubicBezTo>
                    <a:pt x="48" y="135"/>
                    <a:pt x="54" y="137"/>
                    <a:pt x="54" y="134"/>
                  </a:cubicBezTo>
                  <a:cubicBezTo>
                    <a:pt x="54" y="132"/>
                    <a:pt x="53" y="132"/>
                    <a:pt x="56" y="131"/>
                  </a:cubicBezTo>
                  <a:cubicBezTo>
                    <a:pt x="58" y="129"/>
                    <a:pt x="58" y="123"/>
                    <a:pt x="56" y="122"/>
                  </a:cubicBezTo>
                  <a:cubicBezTo>
                    <a:pt x="54" y="118"/>
                    <a:pt x="53" y="120"/>
                    <a:pt x="54" y="116"/>
                  </a:cubicBezTo>
                  <a:cubicBezTo>
                    <a:pt x="56" y="113"/>
                    <a:pt x="48" y="110"/>
                    <a:pt x="47" y="112"/>
                  </a:cubicBezTo>
                  <a:cubicBezTo>
                    <a:pt x="47" y="115"/>
                    <a:pt x="45" y="114"/>
                    <a:pt x="43" y="116"/>
                  </a:cubicBezTo>
                  <a:cubicBezTo>
                    <a:pt x="42" y="117"/>
                    <a:pt x="42" y="119"/>
                    <a:pt x="42" y="120"/>
                  </a:cubicBezTo>
                  <a:cubicBezTo>
                    <a:pt x="40" y="122"/>
                    <a:pt x="40" y="123"/>
                    <a:pt x="39" y="124"/>
                  </a:cubicBezTo>
                  <a:cubicBezTo>
                    <a:pt x="36" y="127"/>
                    <a:pt x="34" y="123"/>
                    <a:pt x="33" y="129"/>
                  </a:cubicBezTo>
                  <a:cubicBezTo>
                    <a:pt x="31" y="133"/>
                    <a:pt x="30" y="131"/>
                    <a:pt x="29" y="128"/>
                  </a:cubicBezTo>
                  <a:cubicBezTo>
                    <a:pt x="28" y="126"/>
                    <a:pt x="25" y="126"/>
                    <a:pt x="25" y="125"/>
                  </a:cubicBezTo>
                  <a:cubicBezTo>
                    <a:pt x="25" y="124"/>
                    <a:pt x="27" y="120"/>
                    <a:pt x="26" y="119"/>
                  </a:cubicBezTo>
                  <a:cubicBezTo>
                    <a:pt x="25" y="119"/>
                    <a:pt x="22" y="119"/>
                    <a:pt x="21" y="118"/>
                  </a:cubicBezTo>
                  <a:cubicBezTo>
                    <a:pt x="18" y="117"/>
                    <a:pt x="22" y="114"/>
                    <a:pt x="16" y="114"/>
                  </a:cubicBezTo>
                  <a:cubicBezTo>
                    <a:pt x="14" y="114"/>
                    <a:pt x="11" y="113"/>
                    <a:pt x="11" y="111"/>
                  </a:cubicBezTo>
                  <a:cubicBezTo>
                    <a:pt x="11" y="107"/>
                    <a:pt x="5" y="111"/>
                    <a:pt x="5" y="106"/>
                  </a:cubicBezTo>
                  <a:cubicBezTo>
                    <a:pt x="5" y="105"/>
                    <a:pt x="6" y="103"/>
                    <a:pt x="5" y="102"/>
                  </a:cubicBezTo>
                  <a:cubicBezTo>
                    <a:pt x="4" y="101"/>
                    <a:pt x="2" y="100"/>
                    <a:pt x="2" y="97"/>
                  </a:cubicBezTo>
                  <a:cubicBezTo>
                    <a:pt x="1" y="93"/>
                    <a:pt x="5" y="94"/>
                    <a:pt x="2" y="91"/>
                  </a:cubicBezTo>
                  <a:cubicBezTo>
                    <a:pt x="2" y="91"/>
                    <a:pt x="3" y="87"/>
                    <a:pt x="3" y="86"/>
                  </a:cubicBezTo>
                  <a:cubicBezTo>
                    <a:pt x="3" y="84"/>
                    <a:pt x="1" y="82"/>
                    <a:pt x="1" y="81"/>
                  </a:cubicBezTo>
                  <a:cubicBezTo>
                    <a:pt x="0" y="80"/>
                    <a:pt x="1" y="72"/>
                    <a:pt x="1" y="70"/>
                  </a:cubicBezTo>
                  <a:cubicBezTo>
                    <a:pt x="2" y="69"/>
                    <a:pt x="6" y="65"/>
                    <a:pt x="5" y="69"/>
                  </a:cubicBezTo>
                  <a:cubicBezTo>
                    <a:pt x="5" y="75"/>
                    <a:pt x="15" y="73"/>
                    <a:pt x="19" y="72"/>
                  </a:cubicBezTo>
                  <a:cubicBezTo>
                    <a:pt x="21" y="72"/>
                    <a:pt x="17" y="68"/>
                    <a:pt x="21" y="66"/>
                  </a:cubicBezTo>
                  <a:cubicBezTo>
                    <a:pt x="22" y="66"/>
                    <a:pt x="25" y="63"/>
                    <a:pt x="25" y="61"/>
                  </a:cubicBezTo>
                  <a:cubicBezTo>
                    <a:pt x="28" y="61"/>
                    <a:pt x="27" y="63"/>
                    <a:pt x="27" y="65"/>
                  </a:cubicBezTo>
                  <a:cubicBezTo>
                    <a:pt x="27" y="70"/>
                    <a:pt x="33" y="64"/>
                    <a:pt x="35" y="63"/>
                  </a:cubicBezTo>
                  <a:cubicBezTo>
                    <a:pt x="37" y="61"/>
                    <a:pt x="36" y="60"/>
                    <a:pt x="37" y="59"/>
                  </a:cubicBezTo>
                  <a:cubicBezTo>
                    <a:pt x="40" y="58"/>
                    <a:pt x="41" y="58"/>
                    <a:pt x="43" y="55"/>
                  </a:cubicBezTo>
                  <a:cubicBezTo>
                    <a:pt x="45" y="52"/>
                    <a:pt x="54" y="45"/>
                    <a:pt x="57" y="42"/>
                  </a:cubicBezTo>
                  <a:cubicBezTo>
                    <a:pt x="59" y="40"/>
                    <a:pt x="64" y="38"/>
                    <a:pt x="64" y="35"/>
                  </a:cubicBezTo>
                  <a:cubicBezTo>
                    <a:pt x="64" y="34"/>
                    <a:pt x="63" y="32"/>
                    <a:pt x="63" y="31"/>
                  </a:cubicBezTo>
                  <a:cubicBezTo>
                    <a:pt x="64" y="31"/>
                    <a:pt x="67" y="31"/>
                    <a:pt x="67" y="30"/>
                  </a:cubicBezTo>
                  <a:cubicBezTo>
                    <a:pt x="62" y="29"/>
                    <a:pt x="63" y="25"/>
                    <a:pt x="63" y="21"/>
                  </a:cubicBezTo>
                  <a:cubicBezTo>
                    <a:pt x="66" y="21"/>
                    <a:pt x="67" y="22"/>
                    <a:pt x="68" y="23"/>
                  </a:cubicBezTo>
                  <a:cubicBezTo>
                    <a:pt x="70" y="25"/>
                    <a:pt x="73" y="22"/>
                    <a:pt x="74" y="22"/>
                  </a:cubicBezTo>
                  <a:cubicBezTo>
                    <a:pt x="74" y="20"/>
                    <a:pt x="70" y="19"/>
                    <a:pt x="73" y="17"/>
                  </a:cubicBezTo>
                  <a:cubicBezTo>
                    <a:pt x="76" y="16"/>
                    <a:pt x="80" y="14"/>
                    <a:pt x="82" y="12"/>
                  </a:cubicBezTo>
                  <a:cubicBezTo>
                    <a:pt x="90" y="0"/>
                    <a:pt x="90" y="0"/>
                    <a:pt x="9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5835" y="3521"/>
              <a:ext cx="328" cy="296"/>
            </a:xfrm>
            <a:custGeom>
              <a:avLst/>
              <a:gdLst>
                <a:gd name="T0" fmla="*/ 41 w 139"/>
                <a:gd name="T1" fmla="*/ 0 h 125"/>
                <a:gd name="T2" fmla="*/ 50 w 139"/>
                <a:gd name="T3" fmla="*/ 1 h 125"/>
                <a:gd name="T4" fmla="*/ 62 w 139"/>
                <a:gd name="T5" fmla="*/ 4 h 125"/>
                <a:gd name="T6" fmla="*/ 87 w 139"/>
                <a:gd name="T7" fmla="*/ 19 h 125"/>
                <a:gd name="T8" fmla="*/ 97 w 139"/>
                <a:gd name="T9" fmla="*/ 8 h 125"/>
                <a:gd name="T10" fmla="*/ 125 w 139"/>
                <a:gd name="T11" fmla="*/ 18 h 125"/>
                <a:gd name="T12" fmla="*/ 134 w 139"/>
                <a:gd name="T13" fmla="*/ 20 h 125"/>
                <a:gd name="T14" fmla="*/ 134 w 139"/>
                <a:gd name="T15" fmla="*/ 28 h 125"/>
                <a:gd name="T16" fmla="*/ 139 w 139"/>
                <a:gd name="T17" fmla="*/ 33 h 125"/>
                <a:gd name="T18" fmla="*/ 131 w 139"/>
                <a:gd name="T19" fmla="*/ 41 h 125"/>
                <a:gd name="T20" fmla="*/ 124 w 139"/>
                <a:gd name="T21" fmla="*/ 40 h 125"/>
                <a:gd name="T22" fmla="*/ 120 w 139"/>
                <a:gd name="T23" fmla="*/ 47 h 125"/>
                <a:gd name="T24" fmla="*/ 113 w 139"/>
                <a:gd name="T25" fmla="*/ 55 h 125"/>
                <a:gd name="T26" fmla="*/ 101 w 139"/>
                <a:gd name="T27" fmla="*/ 59 h 125"/>
                <a:gd name="T28" fmla="*/ 88 w 139"/>
                <a:gd name="T29" fmla="*/ 63 h 125"/>
                <a:gd name="T30" fmla="*/ 88 w 139"/>
                <a:gd name="T31" fmla="*/ 74 h 125"/>
                <a:gd name="T32" fmla="*/ 94 w 139"/>
                <a:gd name="T33" fmla="*/ 89 h 125"/>
                <a:gd name="T34" fmla="*/ 98 w 139"/>
                <a:gd name="T35" fmla="*/ 94 h 125"/>
                <a:gd name="T36" fmla="*/ 100 w 139"/>
                <a:gd name="T37" fmla="*/ 97 h 125"/>
                <a:gd name="T38" fmla="*/ 102 w 139"/>
                <a:gd name="T39" fmla="*/ 97 h 125"/>
                <a:gd name="T40" fmla="*/ 99 w 139"/>
                <a:gd name="T41" fmla="*/ 105 h 125"/>
                <a:gd name="T42" fmla="*/ 96 w 139"/>
                <a:gd name="T43" fmla="*/ 113 h 125"/>
                <a:gd name="T44" fmla="*/ 85 w 139"/>
                <a:gd name="T45" fmla="*/ 117 h 125"/>
                <a:gd name="T46" fmla="*/ 73 w 139"/>
                <a:gd name="T47" fmla="*/ 118 h 125"/>
                <a:gd name="T48" fmla="*/ 63 w 139"/>
                <a:gd name="T49" fmla="*/ 113 h 125"/>
                <a:gd name="T50" fmla="*/ 50 w 139"/>
                <a:gd name="T51" fmla="*/ 114 h 125"/>
                <a:gd name="T52" fmla="*/ 38 w 139"/>
                <a:gd name="T53" fmla="*/ 104 h 125"/>
                <a:gd name="T54" fmla="*/ 32 w 139"/>
                <a:gd name="T55" fmla="*/ 94 h 125"/>
                <a:gd name="T56" fmla="*/ 23 w 139"/>
                <a:gd name="T57" fmla="*/ 102 h 125"/>
                <a:gd name="T58" fmla="*/ 12 w 139"/>
                <a:gd name="T59" fmla="*/ 102 h 125"/>
                <a:gd name="T60" fmla="*/ 0 w 139"/>
                <a:gd name="T61" fmla="*/ 91 h 125"/>
                <a:gd name="T62" fmla="*/ 3 w 139"/>
                <a:gd name="T63" fmla="*/ 84 h 125"/>
                <a:gd name="T64" fmla="*/ 8 w 139"/>
                <a:gd name="T65" fmla="*/ 75 h 125"/>
                <a:gd name="T66" fmla="*/ 6 w 139"/>
                <a:gd name="T67" fmla="*/ 73 h 125"/>
                <a:gd name="T68" fmla="*/ 0 w 139"/>
                <a:gd name="T69" fmla="*/ 66 h 125"/>
                <a:gd name="T70" fmla="*/ 4 w 139"/>
                <a:gd name="T71" fmla="*/ 62 h 125"/>
                <a:gd name="T72" fmla="*/ 10 w 139"/>
                <a:gd name="T73" fmla="*/ 55 h 125"/>
                <a:gd name="T74" fmla="*/ 13 w 139"/>
                <a:gd name="T75" fmla="*/ 47 h 125"/>
                <a:gd name="T76" fmla="*/ 19 w 139"/>
                <a:gd name="T77" fmla="*/ 37 h 125"/>
                <a:gd name="T78" fmla="*/ 25 w 139"/>
                <a:gd name="T79" fmla="*/ 30 h 125"/>
                <a:gd name="T80" fmla="*/ 28 w 139"/>
                <a:gd name="T81" fmla="*/ 21 h 125"/>
                <a:gd name="T82" fmla="*/ 29 w 139"/>
                <a:gd name="T83" fmla="*/ 13 h 125"/>
                <a:gd name="T84" fmla="*/ 30 w 139"/>
                <a:gd name="T85" fmla="*/ 6 h 125"/>
                <a:gd name="T86" fmla="*/ 32 w 139"/>
                <a:gd name="T87" fmla="*/ 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25">
                  <a:moveTo>
                    <a:pt x="35" y="0"/>
                  </a:moveTo>
                  <a:cubicBezTo>
                    <a:pt x="37" y="0"/>
                    <a:pt x="39" y="1"/>
                    <a:pt x="41" y="0"/>
                  </a:cubicBezTo>
                  <a:cubicBezTo>
                    <a:pt x="42" y="0"/>
                    <a:pt x="44" y="0"/>
                    <a:pt x="45" y="0"/>
                  </a:cubicBezTo>
                  <a:cubicBezTo>
                    <a:pt x="45" y="1"/>
                    <a:pt x="48" y="0"/>
                    <a:pt x="50" y="1"/>
                  </a:cubicBezTo>
                  <a:cubicBezTo>
                    <a:pt x="51" y="3"/>
                    <a:pt x="51" y="4"/>
                    <a:pt x="54" y="4"/>
                  </a:cubicBezTo>
                  <a:cubicBezTo>
                    <a:pt x="56" y="4"/>
                    <a:pt x="59" y="4"/>
                    <a:pt x="62" y="4"/>
                  </a:cubicBezTo>
                  <a:cubicBezTo>
                    <a:pt x="66" y="5"/>
                    <a:pt x="66" y="8"/>
                    <a:pt x="69" y="9"/>
                  </a:cubicBezTo>
                  <a:cubicBezTo>
                    <a:pt x="73" y="9"/>
                    <a:pt x="82" y="21"/>
                    <a:pt x="87" y="19"/>
                  </a:cubicBezTo>
                  <a:cubicBezTo>
                    <a:pt x="89" y="18"/>
                    <a:pt x="93" y="19"/>
                    <a:pt x="94" y="18"/>
                  </a:cubicBezTo>
                  <a:cubicBezTo>
                    <a:pt x="94" y="18"/>
                    <a:pt x="94" y="9"/>
                    <a:pt x="97" y="8"/>
                  </a:cubicBezTo>
                  <a:cubicBezTo>
                    <a:pt x="103" y="8"/>
                    <a:pt x="112" y="11"/>
                    <a:pt x="115" y="17"/>
                  </a:cubicBezTo>
                  <a:cubicBezTo>
                    <a:pt x="118" y="21"/>
                    <a:pt x="122" y="19"/>
                    <a:pt x="125" y="18"/>
                  </a:cubicBezTo>
                  <a:cubicBezTo>
                    <a:pt x="128" y="18"/>
                    <a:pt x="131" y="20"/>
                    <a:pt x="134" y="20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4" y="22"/>
                    <a:pt x="134" y="23"/>
                    <a:pt x="134" y="24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4" y="29"/>
                    <a:pt x="132" y="32"/>
                    <a:pt x="133" y="33"/>
                  </a:cubicBezTo>
                  <a:cubicBezTo>
                    <a:pt x="134" y="33"/>
                    <a:pt x="138" y="33"/>
                    <a:pt x="139" y="33"/>
                  </a:cubicBezTo>
                  <a:cubicBezTo>
                    <a:pt x="139" y="36"/>
                    <a:pt x="135" y="37"/>
                    <a:pt x="134" y="39"/>
                  </a:cubicBezTo>
                  <a:cubicBezTo>
                    <a:pt x="133" y="41"/>
                    <a:pt x="134" y="41"/>
                    <a:pt x="131" y="41"/>
                  </a:cubicBezTo>
                  <a:cubicBezTo>
                    <a:pt x="129" y="41"/>
                    <a:pt x="127" y="39"/>
                    <a:pt x="126" y="39"/>
                  </a:cubicBezTo>
                  <a:cubicBezTo>
                    <a:pt x="125" y="39"/>
                    <a:pt x="125" y="40"/>
                    <a:pt x="124" y="40"/>
                  </a:cubicBezTo>
                  <a:cubicBezTo>
                    <a:pt x="123" y="40"/>
                    <a:pt x="121" y="40"/>
                    <a:pt x="121" y="41"/>
                  </a:cubicBezTo>
                  <a:cubicBezTo>
                    <a:pt x="121" y="43"/>
                    <a:pt x="121" y="45"/>
                    <a:pt x="120" y="47"/>
                  </a:cubicBezTo>
                  <a:cubicBezTo>
                    <a:pt x="119" y="47"/>
                    <a:pt x="121" y="50"/>
                    <a:pt x="119" y="50"/>
                  </a:cubicBezTo>
                  <a:cubicBezTo>
                    <a:pt x="116" y="50"/>
                    <a:pt x="119" y="57"/>
                    <a:pt x="113" y="55"/>
                  </a:cubicBezTo>
                  <a:cubicBezTo>
                    <a:pt x="110" y="54"/>
                    <a:pt x="109" y="52"/>
                    <a:pt x="106" y="56"/>
                  </a:cubicBezTo>
                  <a:cubicBezTo>
                    <a:pt x="105" y="58"/>
                    <a:pt x="104" y="61"/>
                    <a:pt x="101" y="59"/>
                  </a:cubicBezTo>
                  <a:cubicBezTo>
                    <a:pt x="100" y="59"/>
                    <a:pt x="97" y="56"/>
                    <a:pt x="96" y="58"/>
                  </a:cubicBezTo>
                  <a:cubicBezTo>
                    <a:pt x="96" y="61"/>
                    <a:pt x="87" y="61"/>
                    <a:pt x="88" y="63"/>
                  </a:cubicBezTo>
                  <a:cubicBezTo>
                    <a:pt x="92" y="66"/>
                    <a:pt x="89" y="67"/>
                    <a:pt x="87" y="69"/>
                  </a:cubicBezTo>
                  <a:cubicBezTo>
                    <a:pt x="85" y="70"/>
                    <a:pt x="88" y="72"/>
                    <a:pt x="88" y="74"/>
                  </a:cubicBezTo>
                  <a:cubicBezTo>
                    <a:pt x="89" y="76"/>
                    <a:pt x="94" y="75"/>
                    <a:pt x="92" y="79"/>
                  </a:cubicBezTo>
                  <a:cubicBezTo>
                    <a:pt x="90" y="83"/>
                    <a:pt x="91" y="85"/>
                    <a:pt x="94" y="89"/>
                  </a:cubicBezTo>
                  <a:cubicBezTo>
                    <a:pt x="94" y="90"/>
                    <a:pt x="94" y="91"/>
                    <a:pt x="96" y="92"/>
                  </a:cubicBezTo>
                  <a:cubicBezTo>
                    <a:pt x="97" y="92"/>
                    <a:pt x="98" y="93"/>
                    <a:pt x="98" y="94"/>
                  </a:cubicBezTo>
                  <a:cubicBezTo>
                    <a:pt x="98" y="95"/>
                    <a:pt x="98" y="96"/>
                    <a:pt x="99" y="96"/>
                  </a:cubicBezTo>
                  <a:cubicBezTo>
                    <a:pt x="99" y="96"/>
                    <a:pt x="100" y="97"/>
                    <a:pt x="100" y="97"/>
                  </a:cubicBezTo>
                  <a:cubicBezTo>
                    <a:pt x="101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100"/>
                    <a:pt x="100" y="100"/>
                    <a:pt x="100" y="102"/>
                  </a:cubicBezTo>
                  <a:cubicBezTo>
                    <a:pt x="100" y="104"/>
                    <a:pt x="101" y="104"/>
                    <a:pt x="99" y="105"/>
                  </a:cubicBezTo>
                  <a:cubicBezTo>
                    <a:pt x="97" y="107"/>
                    <a:pt x="100" y="110"/>
                    <a:pt x="100" y="113"/>
                  </a:cubicBezTo>
                  <a:cubicBezTo>
                    <a:pt x="100" y="114"/>
                    <a:pt x="97" y="113"/>
                    <a:pt x="96" y="113"/>
                  </a:cubicBezTo>
                  <a:cubicBezTo>
                    <a:pt x="93" y="113"/>
                    <a:pt x="93" y="120"/>
                    <a:pt x="90" y="119"/>
                  </a:cubicBezTo>
                  <a:cubicBezTo>
                    <a:pt x="88" y="118"/>
                    <a:pt x="87" y="117"/>
                    <a:pt x="85" y="117"/>
                  </a:cubicBezTo>
                  <a:cubicBezTo>
                    <a:pt x="83" y="117"/>
                    <a:pt x="81" y="118"/>
                    <a:pt x="79" y="119"/>
                  </a:cubicBezTo>
                  <a:cubicBezTo>
                    <a:pt x="76" y="125"/>
                    <a:pt x="77" y="114"/>
                    <a:pt x="73" y="118"/>
                  </a:cubicBezTo>
                  <a:cubicBezTo>
                    <a:pt x="71" y="122"/>
                    <a:pt x="69" y="116"/>
                    <a:pt x="69" y="116"/>
                  </a:cubicBezTo>
                  <a:cubicBezTo>
                    <a:pt x="65" y="115"/>
                    <a:pt x="64" y="118"/>
                    <a:pt x="63" y="113"/>
                  </a:cubicBezTo>
                  <a:cubicBezTo>
                    <a:pt x="62" y="107"/>
                    <a:pt x="58" y="111"/>
                    <a:pt x="54" y="110"/>
                  </a:cubicBezTo>
                  <a:cubicBezTo>
                    <a:pt x="53" y="109"/>
                    <a:pt x="53" y="118"/>
                    <a:pt x="50" y="114"/>
                  </a:cubicBezTo>
                  <a:cubicBezTo>
                    <a:pt x="47" y="110"/>
                    <a:pt x="39" y="116"/>
                    <a:pt x="40" y="108"/>
                  </a:cubicBezTo>
                  <a:cubicBezTo>
                    <a:pt x="41" y="106"/>
                    <a:pt x="38" y="106"/>
                    <a:pt x="38" y="104"/>
                  </a:cubicBezTo>
                  <a:cubicBezTo>
                    <a:pt x="38" y="101"/>
                    <a:pt x="41" y="99"/>
                    <a:pt x="38" y="96"/>
                  </a:cubicBezTo>
                  <a:cubicBezTo>
                    <a:pt x="36" y="96"/>
                    <a:pt x="34" y="94"/>
                    <a:pt x="32" y="94"/>
                  </a:cubicBezTo>
                  <a:cubicBezTo>
                    <a:pt x="27" y="93"/>
                    <a:pt x="31" y="100"/>
                    <a:pt x="26" y="101"/>
                  </a:cubicBezTo>
                  <a:cubicBezTo>
                    <a:pt x="25" y="101"/>
                    <a:pt x="24" y="102"/>
                    <a:pt x="23" y="102"/>
                  </a:cubicBezTo>
                  <a:cubicBezTo>
                    <a:pt x="22" y="103"/>
                    <a:pt x="21" y="102"/>
                    <a:pt x="20" y="102"/>
                  </a:cubicBezTo>
                  <a:cubicBezTo>
                    <a:pt x="17" y="102"/>
                    <a:pt x="14" y="103"/>
                    <a:pt x="12" y="102"/>
                  </a:cubicBezTo>
                  <a:cubicBezTo>
                    <a:pt x="8" y="101"/>
                    <a:pt x="10" y="97"/>
                    <a:pt x="7" y="95"/>
                  </a:cubicBezTo>
                  <a:cubicBezTo>
                    <a:pt x="5" y="93"/>
                    <a:pt x="3" y="93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2" y="89"/>
                    <a:pt x="3" y="87"/>
                    <a:pt x="3" y="84"/>
                  </a:cubicBezTo>
                  <a:cubicBezTo>
                    <a:pt x="3" y="80"/>
                    <a:pt x="10" y="84"/>
                    <a:pt x="7" y="79"/>
                  </a:cubicBezTo>
                  <a:cubicBezTo>
                    <a:pt x="7" y="78"/>
                    <a:pt x="8" y="77"/>
                    <a:pt x="8" y="75"/>
                  </a:cubicBezTo>
                  <a:cubicBezTo>
                    <a:pt x="8" y="75"/>
                    <a:pt x="7" y="73"/>
                    <a:pt x="7" y="73"/>
                  </a:cubicBezTo>
                  <a:cubicBezTo>
                    <a:pt x="7" y="73"/>
                    <a:pt x="7" y="73"/>
                    <a:pt x="6" y="73"/>
                  </a:cubicBezTo>
                  <a:cubicBezTo>
                    <a:pt x="6" y="72"/>
                    <a:pt x="4" y="71"/>
                    <a:pt x="4" y="70"/>
                  </a:cubicBezTo>
                  <a:cubicBezTo>
                    <a:pt x="3" y="69"/>
                    <a:pt x="1" y="68"/>
                    <a:pt x="0" y="66"/>
                  </a:cubicBezTo>
                  <a:cubicBezTo>
                    <a:pt x="0" y="65"/>
                    <a:pt x="0" y="63"/>
                    <a:pt x="1" y="62"/>
                  </a:cubicBezTo>
                  <a:cubicBezTo>
                    <a:pt x="2" y="62"/>
                    <a:pt x="3" y="63"/>
                    <a:pt x="4" y="62"/>
                  </a:cubicBezTo>
                  <a:cubicBezTo>
                    <a:pt x="5" y="61"/>
                    <a:pt x="3" y="59"/>
                    <a:pt x="7" y="58"/>
                  </a:cubicBezTo>
                  <a:cubicBezTo>
                    <a:pt x="9" y="58"/>
                    <a:pt x="9" y="57"/>
                    <a:pt x="10" y="55"/>
                  </a:cubicBezTo>
                  <a:cubicBezTo>
                    <a:pt x="10" y="53"/>
                    <a:pt x="11" y="53"/>
                    <a:pt x="12" y="52"/>
                  </a:cubicBezTo>
                  <a:cubicBezTo>
                    <a:pt x="13" y="50"/>
                    <a:pt x="11" y="48"/>
                    <a:pt x="13" y="47"/>
                  </a:cubicBezTo>
                  <a:cubicBezTo>
                    <a:pt x="18" y="46"/>
                    <a:pt x="13" y="45"/>
                    <a:pt x="17" y="43"/>
                  </a:cubicBezTo>
                  <a:cubicBezTo>
                    <a:pt x="19" y="41"/>
                    <a:pt x="18" y="40"/>
                    <a:pt x="19" y="37"/>
                  </a:cubicBezTo>
                  <a:cubicBezTo>
                    <a:pt x="20" y="34"/>
                    <a:pt x="20" y="35"/>
                    <a:pt x="22" y="35"/>
                  </a:cubicBezTo>
                  <a:cubicBezTo>
                    <a:pt x="26" y="35"/>
                    <a:pt x="28" y="33"/>
                    <a:pt x="25" y="30"/>
                  </a:cubicBezTo>
                  <a:cubicBezTo>
                    <a:pt x="23" y="27"/>
                    <a:pt x="28" y="27"/>
                    <a:pt x="30" y="25"/>
                  </a:cubicBezTo>
                  <a:cubicBezTo>
                    <a:pt x="30" y="23"/>
                    <a:pt x="29" y="22"/>
                    <a:pt x="28" y="21"/>
                  </a:cubicBezTo>
                  <a:cubicBezTo>
                    <a:pt x="27" y="20"/>
                    <a:pt x="26" y="19"/>
                    <a:pt x="27" y="18"/>
                  </a:cubicBezTo>
                  <a:cubicBezTo>
                    <a:pt x="28" y="17"/>
                    <a:pt x="30" y="15"/>
                    <a:pt x="29" y="13"/>
                  </a:cubicBezTo>
                  <a:cubicBezTo>
                    <a:pt x="29" y="12"/>
                    <a:pt x="29" y="11"/>
                    <a:pt x="29" y="10"/>
                  </a:cubicBezTo>
                  <a:cubicBezTo>
                    <a:pt x="28" y="9"/>
                    <a:pt x="29" y="6"/>
                    <a:pt x="30" y="6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6036" y="3544"/>
              <a:ext cx="217" cy="249"/>
            </a:xfrm>
            <a:custGeom>
              <a:avLst/>
              <a:gdLst>
                <a:gd name="T0" fmla="*/ 52 w 92"/>
                <a:gd name="T1" fmla="*/ 4 h 105"/>
                <a:gd name="T2" fmla="*/ 62 w 92"/>
                <a:gd name="T3" fmla="*/ 14 h 105"/>
                <a:gd name="T4" fmla="*/ 75 w 92"/>
                <a:gd name="T5" fmla="*/ 7 h 105"/>
                <a:gd name="T6" fmla="*/ 85 w 92"/>
                <a:gd name="T7" fmla="*/ 0 h 105"/>
                <a:gd name="T8" fmla="*/ 86 w 92"/>
                <a:gd name="T9" fmla="*/ 11 h 105"/>
                <a:gd name="T10" fmla="*/ 91 w 92"/>
                <a:gd name="T11" fmla="*/ 23 h 105"/>
                <a:gd name="T12" fmla="*/ 90 w 92"/>
                <a:gd name="T13" fmla="*/ 26 h 105"/>
                <a:gd name="T14" fmla="*/ 85 w 92"/>
                <a:gd name="T15" fmla="*/ 32 h 105"/>
                <a:gd name="T16" fmla="*/ 73 w 92"/>
                <a:gd name="T17" fmla="*/ 36 h 105"/>
                <a:gd name="T18" fmla="*/ 67 w 92"/>
                <a:gd name="T19" fmla="*/ 51 h 105"/>
                <a:gd name="T20" fmla="*/ 62 w 92"/>
                <a:gd name="T21" fmla="*/ 61 h 105"/>
                <a:gd name="T22" fmla="*/ 61 w 92"/>
                <a:gd name="T23" fmla="*/ 65 h 105"/>
                <a:gd name="T24" fmla="*/ 50 w 92"/>
                <a:gd name="T25" fmla="*/ 71 h 105"/>
                <a:gd name="T26" fmla="*/ 44 w 92"/>
                <a:gd name="T27" fmla="*/ 85 h 105"/>
                <a:gd name="T28" fmla="*/ 41 w 92"/>
                <a:gd name="T29" fmla="*/ 88 h 105"/>
                <a:gd name="T30" fmla="*/ 40 w 92"/>
                <a:gd name="T31" fmla="*/ 96 h 105"/>
                <a:gd name="T32" fmla="*/ 33 w 92"/>
                <a:gd name="T33" fmla="*/ 103 h 105"/>
                <a:gd name="T34" fmla="*/ 29 w 92"/>
                <a:gd name="T35" fmla="*/ 105 h 105"/>
                <a:gd name="T36" fmla="*/ 24 w 92"/>
                <a:gd name="T37" fmla="*/ 98 h 105"/>
                <a:gd name="T38" fmla="*/ 17 w 92"/>
                <a:gd name="T39" fmla="*/ 87 h 105"/>
                <a:gd name="T40" fmla="*/ 15 w 92"/>
                <a:gd name="T41" fmla="*/ 87 h 105"/>
                <a:gd name="T42" fmla="*/ 12 w 92"/>
                <a:gd name="T43" fmla="*/ 84 h 105"/>
                <a:gd name="T44" fmla="*/ 8 w 92"/>
                <a:gd name="T45" fmla="*/ 79 h 105"/>
                <a:gd name="T46" fmla="*/ 3 w 92"/>
                <a:gd name="T47" fmla="*/ 64 h 105"/>
                <a:gd name="T48" fmla="*/ 3 w 92"/>
                <a:gd name="T49" fmla="*/ 53 h 105"/>
                <a:gd name="T50" fmla="*/ 15 w 92"/>
                <a:gd name="T51" fmla="*/ 49 h 105"/>
                <a:gd name="T52" fmla="*/ 28 w 92"/>
                <a:gd name="T53" fmla="*/ 45 h 105"/>
                <a:gd name="T54" fmla="*/ 35 w 92"/>
                <a:gd name="T55" fmla="*/ 36 h 105"/>
                <a:gd name="T56" fmla="*/ 39 w 92"/>
                <a:gd name="T57" fmla="*/ 29 h 105"/>
                <a:gd name="T58" fmla="*/ 46 w 92"/>
                <a:gd name="T59" fmla="*/ 30 h 105"/>
                <a:gd name="T60" fmla="*/ 54 w 92"/>
                <a:gd name="T61" fmla="*/ 23 h 105"/>
                <a:gd name="T62" fmla="*/ 49 w 92"/>
                <a:gd name="T63" fmla="*/ 17 h 105"/>
                <a:gd name="T64" fmla="*/ 49 w 92"/>
                <a:gd name="T6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105">
                  <a:moveTo>
                    <a:pt x="49" y="9"/>
                  </a:moveTo>
                  <a:cubicBezTo>
                    <a:pt x="49" y="8"/>
                    <a:pt x="50" y="4"/>
                    <a:pt x="52" y="4"/>
                  </a:cubicBezTo>
                  <a:cubicBezTo>
                    <a:pt x="53" y="5"/>
                    <a:pt x="55" y="5"/>
                    <a:pt x="56" y="6"/>
                  </a:cubicBezTo>
                  <a:cubicBezTo>
                    <a:pt x="59" y="8"/>
                    <a:pt x="58" y="13"/>
                    <a:pt x="62" y="14"/>
                  </a:cubicBezTo>
                  <a:cubicBezTo>
                    <a:pt x="64" y="15"/>
                    <a:pt x="66" y="13"/>
                    <a:pt x="69" y="14"/>
                  </a:cubicBezTo>
                  <a:cubicBezTo>
                    <a:pt x="74" y="15"/>
                    <a:pt x="69" y="5"/>
                    <a:pt x="75" y="7"/>
                  </a:cubicBezTo>
                  <a:cubicBezTo>
                    <a:pt x="79" y="8"/>
                    <a:pt x="77" y="3"/>
                    <a:pt x="80" y="2"/>
                  </a:cubicBezTo>
                  <a:cubicBezTo>
                    <a:pt x="81" y="0"/>
                    <a:pt x="83" y="0"/>
                    <a:pt x="85" y="0"/>
                  </a:cubicBezTo>
                  <a:cubicBezTo>
                    <a:pt x="85" y="2"/>
                    <a:pt x="88" y="4"/>
                    <a:pt x="88" y="6"/>
                  </a:cubicBezTo>
                  <a:cubicBezTo>
                    <a:pt x="88" y="8"/>
                    <a:pt x="86" y="9"/>
                    <a:pt x="86" y="11"/>
                  </a:cubicBezTo>
                  <a:cubicBezTo>
                    <a:pt x="86" y="14"/>
                    <a:pt x="88" y="15"/>
                    <a:pt x="87" y="18"/>
                  </a:cubicBezTo>
                  <a:cubicBezTo>
                    <a:pt x="84" y="24"/>
                    <a:pt x="89" y="22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8"/>
                    <a:pt x="92" y="29"/>
                    <a:pt x="91" y="31"/>
                  </a:cubicBezTo>
                  <a:cubicBezTo>
                    <a:pt x="90" y="32"/>
                    <a:pt x="87" y="32"/>
                    <a:pt x="85" y="32"/>
                  </a:cubicBezTo>
                  <a:cubicBezTo>
                    <a:pt x="82" y="32"/>
                    <a:pt x="79" y="38"/>
                    <a:pt x="76" y="34"/>
                  </a:cubicBezTo>
                  <a:cubicBezTo>
                    <a:pt x="75" y="31"/>
                    <a:pt x="75" y="34"/>
                    <a:pt x="73" y="36"/>
                  </a:cubicBezTo>
                  <a:cubicBezTo>
                    <a:pt x="73" y="37"/>
                    <a:pt x="72" y="40"/>
                    <a:pt x="72" y="41"/>
                  </a:cubicBezTo>
                  <a:cubicBezTo>
                    <a:pt x="73" y="45"/>
                    <a:pt x="70" y="48"/>
                    <a:pt x="67" y="51"/>
                  </a:cubicBezTo>
                  <a:cubicBezTo>
                    <a:pt x="64" y="53"/>
                    <a:pt x="66" y="53"/>
                    <a:pt x="66" y="55"/>
                  </a:cubicBezTo>
                  <a:cubicBezTo>
                    <a:pt x="64" y="59"/>
                    <a:pt x="62" y="56"/>
                    <a:pt x="62" y="61"/>
                  </a:cubicBezTo>
                  <a:cubicBezTo>
                    <a:pt x="63" y="62"/>
                    <a:pt x="62" y="63"/>
                    <a:pt x="64" y="64"/>
                  </a:cubicBezTo>
                  <a:cubicBezTo>
                    <a:pt x="65" y="66"/>
                    <a:pt x="62" y="65"/>
                    <a:pt x="61" y="65"/>
                  </a:cubicBezTo>
                  <a:cubicBezTo>
                    <a:pt x="59" y="65"/>
                    <a:pt x="58" y="68"/>
                    <a:pt x="55" y="68"/>
                  </a:cubicBezTo>
                  <a:cubicBezTo>
                    <a:pt x="53" y="68"/>
                    <a:pt x="52" y="69"/>
                    <a:pt x="50" y="71"/>
                  </a:cubicBezTo>
                  <a:cubicBezTo>
                    <a:pt x="47" y="72"/>
                    <a:pt x="45" y="74"/>
                    <a:pt x="44" y="76"/>
                  </a:cubicBezTo>
                  <a:cubicBezTo>
                    <a:pt x="43" y="80"/>
                    <a:pt x="43" y="81"/>
                    <a:pt x="44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5"/>
                    <a:pt x="41" y="87"/>
                    <a:pt x="41" y="88"/>
                  </a:cubicBezTo>
                  <a:cubicBezTo>
                    <a:pt x="40" y="90"/>
                    <a:pt x="40" y="90"/>
                    <a:pt x="38" y="90"/>
                  </a:cubicBezTo>
                  <a:cubicBezTo>
                    <a:pt x="35" y="92"/>
                    <a:pt x="41" y="96"/>
                    <a:pt x="40" y="96"/>
                  </a:cubicBezTo>
                  <a:cubicBezTo>
                    <a:pt x="40" y="98"/>
                    <a:pt x="40" y="100"/>
                    <a:pt x="38" y="101"/>
                  </a:cubicBezTo>
                  <a:cubicBezTo>
                    <a:pt x="37" y="103"/>
                    <a:pt x="33" y="101"/>
                    <a:pt x="33" y="103"/>
                  </a:cubicBezTo>
                  <a:cubicBezTo>
                    <a:pt x="32" y="104"/>
                    <a:pt x="32" y="104"/>
                    <a:pt x="29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8" y="104"/>
                    <a:pt x="27" y="103"/>
                    <a:pt x="26" y="102"/>
                  </a:cubicBezTo>
                  <a:cubicBezTo>
                    <a:pt x="26" y="101"/>
                    <a:pt x="24" y="100"/>
                    <a:pt x="24" y="98"/>
                  </a:cubicBezTo>
                  <a:cubicBezTo>
                    <a:pt x="23" y="95"/>
                    <a:pt x="27" y="92"/>
                    <a:pt x="23" y="90"/>
                  </a:cubicBezTo>
                  <a:cubicBezTo>
                    <a:pt x="21" y="90"/>
                    <a:pt x="19" y="88"/>
                    <a:pt x="17" y="87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6" y="87"/>
                    <a:pt x="15" y="87"/>
                    <a:pt x="15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2" y="86"/>
                    <a:pt x="12" y="85"/>
                    <a:pt x="12" y="84"/>
                  </a:cubicBezTo>
                  <a:cubicBezTo>
                    <a:pt x="12" y="84"/>
                    <a:pt x="11" y="82"/>
                    <a:pt x="11" y="82"/>
                  </a:cubicBezTo>
                  <a:cubicBezTo>
                    <a:pt x="9" y="82"/>
                    <a:pt x="9" y="80"/>
                    <a:pt x="8" y="79"/>
                  </a:cubicBezTo>
                  <a:cubicBezTo>
                    <a:pt x="6" y="75"/>
                    <a:pt x="4" y="73"/>
                    <a:pt x="6" y="69"/>
                  </a:cubicBezTo>
                  <a:cubicBezTo>
                    <a:pt x="9" y="64"/>
                    <a:pt x="3" y="66"/>
                    <a:pt x="3" y="64"/>
                  </a:cubicBezTo>
                  <a:cubicBezTo>
                    <a:pt x="3" y="62"/>
                    <a:pt x="0" y="60"/>
                    <a:pt x="1" y="59"/>
                  </a:cubicBezTo>
                  <a:cubicBezTo>
                    <a:pt x="3" y="57"/>
                    <a:pt x="6" y="56"/>
                    <a:pt x="3" y="53"/>
                  </a:cubicBezTo>
                  <a:cubicBezTo>
                    <a:pt x="1" y="51"/>
                    <a:pt x="10" y="50"/>
                    <a:pt x="11" y="48"/>
                  </a:cubicBezTo>
                  <a:cubicBezTo>
                    <a:pt x="11" y="45"/>
                    <a:pt x="14" y="49"/>
                    <a:pt x="15" y="49"/>
                  </a:cubicBezTo>
                  <a:cubicBezTo>
                    <a:pt x="18" y="50"/>
                    <a:pt x="20" y="47"/>
                    <a:pt x="21" y="45"/>
                  </a:cubicBezTo>
                  <a:cubicBezTo>
                    <a:pt x="23" y="42"/>
                    <a:pt x="25" y="44"/>
                    <a:pt x="28" y="45"/>
                  </a:cubicBezTo>
                  <a:cubicBezTo>
                    <a:pt x="34" y="47"/>
                    <a:pt x="30" y="40"/>
                    <a:pt x="33" y="40"/>
                  </a:cubicBezTo>
                  <a:cubicBezTo>
                    <a:pt x="35" y="40"/>
                    <a:pt x="34" y="37"/>
                    <a:pt x="35" y="36"/>
                  </a:cubicBezTo>
                  <a:cubicBezTo>
                    <a:pt x="35" y="34"/>
                    <a:pt x="35" y="32"/>
                    <a:pt x="35" y="31"/>
                  </a:cubicBezTo>
                  <a:cubicBezTo>
                    <a:pt x="35" y="29"/>
                    <a:pt x="38" y="29"/>
                    <a:pt x="39" y="29"/>
                  </a:cubicBezTo>
                  <a:cubicBezTo>
                    <a:pt x="40" y="29"/>
                    <a:pt x="40" y="28"/>
                    <a:pt x="41" y="28"/>
                  </a:cubicBezTo>
                  <a:cubicBezTo>
                    <a:pt x="42" y="28"/>
                    <a:pt x="44" y="30"/>
                    <a:pt x="46" y="30"/>
                  </a:cubicBezTo>
                  <a:cubicBezTo>
                    <a:pt x="49" y="31"/>
                    <a:pt x="48" y="30"/>
                    <a:pt x="49" y="28"/>
                  </a:cubicBezTo>
                  <a:cubicBezTo>
                    <a:pt x="50" y="26"/>
                    <a:pt x="54" y="25"/>
                    <a:pt x="54" y="23"/>
                  </a:cubicBezTo>
                  <a:cubicBezTo>
                    <a:pt x="53" y="23"/>
                    <a:pt x="49" y="23"/>
                    <a:pt x="48" y="22"/>
                  </a:cubicBezTo>
                  <a:cubicBezTo>
                    <a:pt x="47" y="21"/>
                    <a:pt x="49" y="18"/>
                    <a:pt x="49" y="17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2"/>
                    <a:pt x="49" y="11"/>
                    <a:pt x="49" y="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6140" y="3592"/>
              <a:ext cx="265" cy="265"/>
            </a:xfrm>
            <a:custGeom>
              <a:avLst/>
              <a:gdLst>
                <a:gd name="T0" fmla="*/ 54 w 112"/>
                <a:gd name="T1" fmla="*/ 4 h 112"/>
                <a:gd name="T2" fmla="*/ 61 w 112"/>
                <a:gd name="T3" fmla="*/ 13 h 112"/>
                <a:gd name="T4" fmla="*/ 75 w 112"/>
                <a:gd name="T5" fmla="*/ 8 h 112"/>
                <a:gd name="T6" fmla="*/ 81 w 112"/>
                <a:gd name="T7" fmla="*/ 2 h 112"/>
                <a:gd name="T8" fmla="*/ 78 w 112"/>
                <a:gd name="T9" fmla="*/ 7 h 112"/>
                <a:gd name="T10" fmla="*/ 85 w 112"/>
                <a:gd name="T11" fmla="*/ 15 h 112"/>
                <a:gd name="T12" fmla="*/ 92 w 112"/>
                <a:gd name="T13" fmla="*/ 15 h 112"/>
                <a:gd name="T14" fmla="*/ 100 w 112"/>
                <a:gd name="T15" fmla="*/ 20 h 112"/>
                <a:gd name="T16" fmla="*/ 92 w 112"/>
                <a:gd name="T17" fmla="*/ 36 h 112"/>
                <a:gd name="T18" fmla="*/ 86 w 112"/>
                <a:gd name="T19" fmla="*/ 31 h 112"/>
                <a:gd name="T20" fmla="*/ 82 w 112"/>
                <a:gd name="T21" fmla="*/ 37 h 112"/>
                <a:gd name="T22" fmla="*/ 85 w 112"/>
                <a:gd name="T23" fmla="*/ 40 h 112"/>
                <a:gd name="T24" fmla="*/ 80 w 112"/>
                <a:gd name="T25" fmla="*/ 50 h 112"/>
                <a:gd name="T26" fmla="*/ 78 w 112"/>
                <a:gd name="T27" fmla="*/ 60 h 112"/>
                <a:gd name="T28" fmla="*/ 92 w 112"/>
                <a:gd name="T29" fmla="*/ 58 h 112"/>
                <a:gd name="T30" fmla="*/ 107 w 112"/>
                <a:gd name="T31" fmla="*/ 44 h 112"/>
                <a:gd name="T32" fmla="*/ 112 w 112"/>
                <a:gd name="T33" fmla="*/ 54 h 112"/>
                <a:gd name="T34" fmla="*/ 104 w 112"/>
                <a:gd name="T35" fmla="*/ 61 h 112"/>
                <a:gd name="T36" fmla="*/ 93 w 112"/>
                <a:gd name="T37" fmla="*/ 72 h 112"/>
                <a:gd name="T38" fmla="*/ 100 w 112"/>
                <a:gd name="T39" fmla="*/ 73 h 112"/>
                <a:gd name="T40" fmla="*/ 101 w 112"/>
                <a:gd name="T41" fmla="*/ 80 h 112"/>
                <a:gd name="T42" fmla="*/ 97 w 112"/>
                <a:gd name="T43" fmla="*/ 88 h 112"/>
                <a:gd name="T44" fmla="*/ 98 w 112"/>
                <a:gd name="T45" fmla="*/ 102 h 112"/>
                <a:gd name="T46" fmla="*/ 95 w 112"/>
                <a:gd name="T47" fmla="*/ 103 h 112"/>
                <a:gd name="T48" fmla="*/ 90 w 112"/>
                <a:gd name="T49" fmla="*/ 108 h 112"/>
                <a:gd name="T50" fmla="*/ 74 w 112"/>
                <a:gd name="T51" fmla="*/ 109 h 112"/>
                <a:gd name="T52" fmla="*/ 70 w 112"/>
                <a:gd name="T53" fmla="*/ 110 h 112"/>
                <a:gd name="T54" fmla="*/ 73 w 112"/>
                <a:gd name="T55" fmla="*/ 100 h 112"/>
                <a:gd name="T56" fmla="*/ 53 w 112"/>
                <a:gd name="T57" fmla="*/ 90 h 112"/>
                <a:gd name="T58" fmla="*/ 46 w 112"/>
                <a:gd name="T59" fmla="*/ 86 h 112"/>
                <a:gd name="T60" fmla="*/ 32 w 112"/>
                <a:gd name="T61" fmla="*/ 100 h 112"/>
                <a:gd name="T62" fmla="*/ 24 w 112"/>
                <a:gd name="T63" fmla="*/ 91 h 112"/>
                <a:gd name="T64" fmla="*/ 23 w 112"/>
                <a:gd name="T65" fmla="*/ 80 h 112"/>
                <a:gd name="T66" fmla="*/ 1 w 112"/>
                <a:gd name="T67" fmla="*/ 66 h 112"/>
                <a:gd name="T68" fmla="*/ 2 w 112"/>
                <a:gd name="T69" fmla="*/ 57 h 112"/>
                <a:gd name="T70" fmla="*/ 12 w 112"/>
                <a:gd name="T71" fmla="*/ 49 h 112"/>
                <a:gd name="T72" fmla="*/ 21 w 112"/>
                <a:gd name="T73" fmla="*/ 46 h 112"/>
                <a:gd name="T74" fmla="*/ 23 w 112"/>
                <a:gd name="T75" fmla="*/ 37 h 112"/>
                <a:gd name="T76" fmla="*/ 29 w 112"/>
                <a:gd name="T77" fmla="*/ 23 h 112"/>
                <a:gd name="T78" fmla="*/ 33 w 112"/>
                <a:gd name="T79" fmla="*/ 16 h 112"/>
                <a:gd name="T80" fmla="*/ 48 w 112"/>
                <a:gd name="T81" fmla="*/ 13 h 112"/>
                <a:gd name="T82" fmla="*/ 48 w 112"/>
                <a:gd name="T83" fmla="*/ 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2" h="112">
                  <a:moveTo>
                    <a:pt x="48" y="6"/>
                  </a:moveTo>
                  <a:cubicBezTo>
                    <a:pt x="49" y="6"/>
                    <a:pt x="52" y="4"/>
                    <a:pt x="54" y="4"/>
                  </a:cubicBezTo>
                  <a:cubicBezTo>
                    <a:pt x="54" y="7"/>
                    <a:pt x="56" y="9"/>
                    <a:pt x="58" y="10"/>
                  </a:cubicBezTo>
                  <a:cubicBezTo>
                    <a:pt x="60" y="11"/>
                    <a:pt x="60" y="13"/>
                    <a:pt x="61" y="13"/>
                  </a:cubicBezTo>
                  <a:cubicBezTo>
                    <a:pt x="63" y="15"/>
                    <a:pt x="66" y="12"/>
                    <a:pt x="68" y="12"/>
                  </a:cubicBezTo>
                  <a:cubicBezTo>
                    <a:pt x="72" y="13"/>
                    <a:pt x="75" y="13"/>
                    <a:pt x="75" y="8"/>
                  </a:cubicBezTo>
                  <a:cubicBezTo>
                    <a:pt x="75" y="6"/>
                    <a:pt x="71" y="0"/>
                    <a:pt x="76" y="1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2" y="6"/>
                    <a:pt x="76" y="4"/>
                    <a:pt x="78" y="7"/>
                  </a:cubicBezTo>
                  <a:cubicBezTo>
                    <a:pt x="79" y="9"/>
                    <a:pt x="81" y="9"/>
                    <a:pt x="83" y="10"/>
                  </a:cubicBezTo>
                  <a:cubicBezTo>
                    <a:pt x="83" y="11"/>
                    <a:pt x="83" y="17"/>
                    <a:pt x="85" y="15"/>
                  </a:cubicBezTo>
                  <a:cubicBezTo>
                    <a:pt x="86" y="14"/>
                    <a:pt x="91" y="10"/>
                    <a:pt x="92" y="13"/>
                  </a:cubicBezTo>
                  <a:cubicBezTo>
                    <a:pt x="92" y="13"/>
                    <a:pt x="91" y="15"/>
                    <a:pt x="92" y="15"/>
                  </a:cubicBezTo>
                  <a:cubicBezTo>
                    <a:pt x="94" y="15"/>
                    <a:pt x="97" y="13"/>
                    <a:pt x="97" y="15"/>
                  </a:cubicBezTo>
                  <a:cubicBezTo>
                    <a:pt x="97" y="18"/>
                    <a:pt x="101" y="18"/>
                    <a:pt x="100" y="20"/>
                  </a:cubicBezTo>
                  <a:cubicBezTo>
                    <a:pt x="100" y="23"/>
                    <a:pt x="96" y="22"/>
                    <a:pt x="96" y="26"/>
                  </a:cubicBezTo>
                  <a:cubicBezTo>
                    <a:pt x="95" y="28"/>
                    <a:pt x="95" y="39"/>
                    <a:pt x="92" y="36"/>
                  </a:cubicBezTo>
                  <a:cubicBezTo>
                    <a:pt x="89" y="32"/>
                    <a:pt x="90" y="32"/>
                    <a:pt x="89" y="28"/>
                  </a:cubicBezTo>
                  <a:cubicBezTo>
                    <a:pt x="89" y="23"/>
                    <a:pt x="88" y="29"/>
                    <a:pt x="86" y="31"/>
                  </a:cubicBezTo>
                  <a:cubicBezTo>
                    <a:pt x="85" y="32"/>
                    <a:pt x="83" y="33"/>
                    <a:pt x="82" y="35"/>
                  </a:cubicBezTo>
                  <a:cubicBezTo>
                    <a:pt x="82" y="36"/>
                    <a:pt x="82" y="36"/>
                    <a:pt x="82" y="37"/>
                  </a:cubicBezTo>
                  <a:cubicBezTo>
                    <a:pt x="82" y="39"/>
                    <a:pt x="80" y="40"/>
                    <a:pt x="79" y="42"/>
                  </a:cubicBezTo>
                  <a:cubicBezTo>
                    <a:pt x="78" y="44"/>
                    <a:pt x="84" y="40"/>
                    <a:pt x="85" y="40"/>
                  </a:cubicBezTo>
                  <a:cubicBezTo>
                    <a:pt x="85" y="43"/>
                    <a:pt x="80" y="46"/>
                    <a:pt x="80" y="47"/>
                  </a:cubicBezTo>
                  <a:cubicBezTo>
                    <a:pt x="80" y="48"/>
                    <a:pt x="81" y="49"/>
                    <a:pt x="80" y="50"/>
                  </a:cubicBezTo>
                  <a:cubicBezTo>
                    <a:pt x="75" y="51"/>
                    <a:pt x="78" y="52"/>
                    <a:pt x="76" y="54"/>
                  </a:cubicBezTo>
                  <a:cubicBezTo>
                    <a:pt x="75" y="58"/>
                    <a:pt x="75" y="58"/>
                    <a:pt x="78" y="60"/>
                  </a:cubicBezTo>
                  <a:cubicBezTo>
                    <a:pt x="79" y="62"/>
                    <a:pt x="81" y="66"/>
                    <a:pt x="82" y="65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6"/>
                    <a:pt x="97" y="55"/>
                    <a:pt x="100" y="53"/>
                  </a:cubicBezTo>
                  <a:cubicBezTo>
                    <a:pt x="101" y="52"/>
                    <a:pt x="106" y="43"/>
                    <a:pt x="107" y="44"/>
                  </a:cubicBezTo>
                  <a:cubicBezTo>
                    <a:pt x="109" y="47"/>
                    <a:pt x="103" y="54"/>
                    <a:pt x="112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2" y="57"/>
                    <a:pt x="110" y="57"/>
                    <a:pt x="108" y="58"/>
                  </a:cubicBezTo>
                  <a:cubicBezTo>
                    <a:pt x="106" y="59"/>
                    <a:pt x="105" y="59"/>
                    <a:pt x="104" y="61"/>
                  </a:cubicBezTo>
                  <a:cubicBezTo>
                    <a:pt x="103" y="64"/>
                    <a:pt x="99" y="66"/>
                    <a:pt x="97" y="67"/>
                  </a:cubicBezTo>
                  <a:cubicBezTo>
                    <a:pt x="94" y="68"/>
                    <a:pt x="93" y="69"/>
                    <a:pt x="93" y="72"/>
                  </a:cubicBezTo>
                  <a:cubicBezTo>
                    <a:pt x="93" y="72"/>
                    <a:pt x="98" y="70"/>
                    <a:pt x="99" y="70"/>
                  </a:cubicBezTo>
                  <a:cubicBezTo>
                    <a:pt x="101" y="70"/>
                    <a:pt x="100" y="72"/>
                    <a:pt x="100" y="73"/>
                  </a:cubicBezTo>
                  <a:cubicBezTo>
                    <a:pt x="100" y="75"/>
                    <a:pt x="103" y="75"/>
                    <a:pt x="103" y="78"/>
                  </a:cubicBezTo>
                  <a:cubicBezTo>
                    <a:pt x="103" y="79"/>
                    <a:pt x="102" y="79"/>
                    <a:pt x="101" y="80"/>
                  </a:cubicBezTo>
                  <a:cubicBezTo>
                    <a:pt x="100" y="81"/>
                    <a:pt x="100" y="82"/>
                    <a:pt x="100" y="84"/>
                  </a:cubicBezTo>
                  <a:cubicBezTo>
                    <a:pt x="101" y="88"/>
                    <a:pt x="100" y="87"/>
                    <a:pt x="97" y="88"/>
                  </a:cubicBezTo>
                  <a:cubicBezTo>
                    <a:pt x="96" y="90"/>
                    <a:pt x="92" y="94"/>
                    <a:pt x="94" y="95"/>
                  </a:cubicBezTo>
                  <a:cubicBezTo>
                    <a:pt x="96" y="97"/>
                    <a:pt x="99" y="98"/>
                    <a:pt x="98" y="102"/>
                  </a:cubicBezTo>
                  <a:cubicBezTo>
                    <a:pt x="95" y="103"/>
                    <a:pt x="95" y="103"/>
                    <a:pt x="95" y="103"/>
                  </a:cubicBezTo>
                  <a:cubicBezTo>
                    <a:pt x="95" y="103"/>
                    <a:pt x="95" y="103"/>
                    <a:pt x="95" y="103"/>
                  </a:cubicBezTo>
                  <a:cubicBezTo>
                    <a:pt x="94" y="103"/>
                    <a:pt x="91" y="103"/>
                    <a:pt x="91" y="103"/>
                  </a:cubicBezTo>
                  <a:cubicBezTo>
                    <a:pt x="90" y="105"/>
                    <a:pt x="91" y="106"/>
                    <a:pt x="90" y="108"/>
                  </a:cubicBezTo>
                  <a:cubicBezTo>
                    <a:pt x="89" y="110"/>
                    <a:pt x="82" y="110"/>
                    <a:pt x="80" y="110"/>
                  </a:cubicBezTo>
                  <a:cubicBezTo>
                    <a:pt x="78" y="109"/>
                    <a:pt x="76" y="108"/>
                    <a:pt x="74" y="109"/>
                  </a:cubicBezTo>
                  <a:cubicBezTo>
                    <a:pt x="73" y="110"/>
                    <a:pt x="71" y="112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8"/>
                    <a:pt x="71" y="108"/>
                    <a:pt x="73" y="106"/>
                  </a:cubicBezTo>
                  <a:cubicBezTo>
                    <a:pt x="75" y="105"/>
                    <a:pt x="74" y="102"/>
                    <a:pt x="73" y="100"/>
                  </a:cubicBezTo>
                  <a:cubicBezTo>
                    <a:pt x="72" y="97"/>
                    <a:pt x="66" y="93"/>
                    <a:pt x="63" y="93"/>
                  </a:cubicBezTo>
                  <a:cubicBezTo>
                    <a:pt x="58" y="92"/>
                    <a:pt x="56" y="95"/>
                    <a:pt x="53" y="90"/>
                  </a:cubicBezTo>
                  <a:cubicBezTo>
                    <a:pt x="49" y="86"/>
                    <a:pt x="52" y="87"/>
                    <a:pt x="51" y="84"/>
                  </a:cubicBezTo>
                  <a:cubicBezTo>
                    <a:pt x="49" y="84"/>
                    <a:pt x="48" y="86"/>
                    <a:pt x="46" y="86"/>
                  </a:cubicBezTo>
                  <a:cubicBezTo>
                    <a:pt x="44" y="86"/>
                    <a:pt x="42" y="83"/>
                    <a:pt x="40" y="85"/>
                  </a:cubicBezTo>
                  <a:cubicBezTo>
                    <a:pt x="38" y="90"/>
                    <a:pt x="38" y="98"/>
                    <a:pt x="32" y="100"/>
                  </a:cubicBezTo>
                  <a:cubicBezTo>
                    <a:pt x="26" y="102"/>
                    <a:pt x="29" y="98"/>
                    <a:pt x="27" y="94"/>
                  </a:cubicBezTo>
                  <a:cubicBezTo>
                    <a:pt x="27" y="93"/>
                    <a:pt x="25" y="93"/>
                    <a:pt x="24" y="91"/>
                  </a:cubicBezTo>
                  <a:cubicBezTo>
                    <a:pt x="23" y="90"/>
                    <a:pt x="25" y="88"/>
                    <a:pt x="25" y="87"/>
                  </a:cubicBezTo>
                  <a:cubicBezTo>
                    <a:pt x="25" y="84"/>
                    <a:pt x="24" y="82"/>
                    <a:pt x="23" y="80"/>
                  </a:cubicBezTo>
                  <a:cubicBezTo>
                    <a:pt x="20" y="72"/>
                    <a:pt x="12" y="78"/>
                    <a:pt x="6" y="74"/>
                  </a:cubicBezTo>
                  <a:cubicBezTo>
                    <a:pt x="4" y="72"/>
                    <a:pt x="3" y="68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2"/>
                    <a:pt x="0" y="61"/>
                    <a:pt x="2" y="57"/>
                  </a:cubicBezTo>
                  <a:cubicBezTo>
                    <a:pt x="2" y="54"/>
                    <a:pt x="5" y="53"/>
                    <a:pt x="7" y="51"/>
                  </a:cubicBezTo>
                  <a:cubicBezTo>
                    <a:pt x="9" y="50"/>
                    <a:pt x="10" y="49"/>
                    <a:pt x="12" y="49"/>
                  </a:cubicBezTo>
                  <a:cubicBezTo>
                    <a:pt x="15" y="49"/>
                    <a:pt x="16" y="46"/>
                    <a:pt x="18" y="46"/>
                  </a:cubicBezTo>
                  <a:cubicBezTo>
                    <a:pt x="20" y="46"/>
                    <a:pt x="22" y="47"/>
                    <a:pt x="21" y="46"/>
                  </a:cubicBezTo>
                  <a:cubicBezTo>
                    <a:pt x="20" y="44"/>
                    <a:pt x="20" y="43"/>
                    <a:pt x="20" y="42"/>
                  </a:cubicBezTo>
                  <a:cubicBezTo>
                    <a:pt x="20" y="38"/>
                    <a:pt x="21" y="40"/>
                    <a:pt x="23" y="37"/>
                  </a:cubicBezTo>
                  <a:cubicBezTo>
                    <a:pt x="23" y="34"/>
                    <a:pt x="21" y="34"/>
                    <a:pt x="24" y="32"/>
                  </a:cubicBezTo>
                  <a:cubicBezTo>
                    <a:pt x="27" y="30"/>
                    <a:pt x="30" y="26"/>
                    <a:pt x="29" y="23"/>
                  </a:cubicBezTo>
                  <a:cubicBezTo>
                    <a:pt x="29" y="22"/>
                    <a:pt x="30" y="19"/>
                    <a:pt x="30" y="18"/>
                  </a:cubicBezTo>
                  <a:cubicBezTo>
                    <a:pt x="32" y="16"/>
                    <a:pt x="32" y="13"/>
                    <a:pt x="33" y="16"/>
                  </a:cubicBezTo>
                  <a:cubicBezTo>
                    <a:pt x="36" y="20"/>
                    <a:pt x="39" y="15"/>
                    <a:pt x="42" y="15"/>
                  </a:cubicBezTo>
                  <a:cubicBezTo>
                    <a:pt x="43" y="14"/>
                    <a:pt x="46" y="15"/>
                    <a:pt x="48" y="13"/>
                  </a:cubicBezTo>
                  <a:cubicBezTo>
                    <a:pt x="48" y="12"/>
                    <a:pt x="47" y="10"/>
                    <a:pt x="47" y="9"/>
                  </a:cubicBezTo>
                  <a:cubicBezTo>
                    <a:pt x="48" y="6"/>
                    <a:pt x="48" y="6"/>
                    <a:pt x="48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5600" y="3736"/>
              <a:ext cx="507" cy="372"/>
            </a:xfrm>
            <a:custGeom>
              <a:avLst/>
              <a:gdLst>
                <a:gd name="T0" fmla="*/ 206 w 214"/>
                <a:gd name="T1" fmla="*/ 9 h 157"/>
                <a:gd name="T2" fmla="*/ 209 w 214"/>
                <a:gd name="T3" fmla="*/ 21 h 157"/>
                <a:gd name="T4" fmla="*/ 212 w 214"/>
                <a:gd name="T5" fmla="*/ 24 h 157"/>
                <a:gd name="T6" fmla="*/ 214 w 214"/>
                <a:gd name="T7" fmla="*/ 34 h 157"/>
                <a:gd name="T8" fmla="*/ 209 w 214"/>
                <a:gd name="T9" fmla="*/ 43 h 157"/>
                <a:gd name="T10" fmla="*/ 207 w 214"/>
                <a:gd name="T11" fmla="*/ 55 h 157"/>
                <a:gd name="T12" fmla="*/ 206 w 214"/>
                <a:gd name="T13" fmla="*/ 62 h 157"/>
                <a:gd name="T14" fmla="*/ 199 w 214"/>
                <a:gd name="T15" fmla="*/ 72 h 157"/>
                <a:gd name="T16" fmla="*/ 188 w 214"/>
                <a:gd name="T17" fmla="*/ 86 h 157"/>
                <a:gd name="T18" fmla="*/ 184 w 214"/>
                <a:gd name="T19" fmla="*/ 93 h 157"/>
                <a:gd name="T20" fmla="*/ 178 w 214"/>
                <a:gd name="T21" fmla="*/ 98 h 157"/>
                <a:gd name="T22" fmla="*/ 175 w 214"/>
                <a:gd name="T23" fmla="*/ 108 h 157"/>
                <a:gd name="T24" fmla="*/ 186 w 214"/>
                <a:gd name="T25" fmla="*/ 122 h 157"/>
                <a:gd name="T26" fmla="*/ 178 w 214"/>
                <a:gd name="T27" fmla="*/ 123 h 157"/>
                <a:gd name="T28" fmla="*/ 162 w 214"/>
                <a:gd name="T29" fmla="*/ 119 h 157"/>
                <a:gd name="T30" fmla="*/ 143 w 214"/>
                <a:gd name="T31" fmla="*/ 114 h 157"/>
                <a:gd name="T32" fmla="*/ 111 w 214"/>
                <a:gd name="T33" fmla="*/ 120 h 157"/>
                <a:gd name="T34" fmla="*/ 109 w 214"/>
                <a:gd name="T35" fmla="*/ 132 h 157"/>
                <a:gd name="T36" fmla="*/ 93 w 214"/>
                <a:gd name="T37" fmla="*/ 141 h 157"/>
                <a:gd name="T38" fmla="*/ 95 w 214"/>
                <a:gd name="T39" fmla="*/ 154 h 157"/>
                <a:gd name="T40" fmla="*/ 93 w 214"/>
                <a:gd name="T41" fmla="*/ 156 h 157"/>
                <a:gd name="T42" fmla="*/ 65 w 214"/>
                <a:gd name="T43" fmla="*/ 148 h 157"/>
                <a:gd name="T44" fmla="*/ 14 w 214"/>
                <a:gd name="T45" fmla="*/ 128 h 157"/>
                <a:gd name="T46" fmla="*/ 0 w 214"/>
                <a:gd name="T47" fmla="*/ 114 h 157"/>
                <a:gd name="T48" fmla="*/ 0 w 214"/>
                <a:gd name="T49" fmla="*/ 108 h 157"/>
                <a:gd name="T50" fmla="*/ 3 w 214"/>
                <a:gd name="T51" fmla="*/ 104 h 157"/>
                <a:gd name="T52" fmla="*/ 8 w 214"/>
                <a:gd name="T53" fmla="*/ 96 h 157"/>
                <a:gd name="T54" fmla="*/ 12 w 214"/>
                <a:gd name="T55" fmla="*/ 92 h 157"/>
                <a:gd name="T56" fmla="*/ 17 w 214"/>
                <a:gd name="T57" fmla="*/ 88 h 157"/>
                <a:gd name="T58" fmla="*/ 28 w 214"/>
                <a:gd name="T59" fmla="*/ 86 h 157"/>
                <a:gd name="T60" fmla="*/ 44 w 214"/>
                <a:gd name="T61" fmla="*/ 79 h 157"/>
                <a:gd name="T62" fmla="*/ 57 w 214"/>
                <a:gd name="T63" fmla="*/ 70 h 157"/>
                <a:gd name="T64" fmla="*/ 69 w 214"/>
                <a:gd name="T65" fmla="*/ 62 h 157"/>
                <a:gd name="T66" fmla="*/ 63 w 214"/>
                <a:gd name="T67" fmla="*/ 53 h 157"/>
                <a:gd name="T68" fmla="*/ 56 w 214"/>
                <a:gd name="T69" fmla="*/ 38 h 157"/>
                <a:gd name="T70" fmla="*/ 60 w 214"/>
                <a:gd name="T71" fmla="*/ 31 h 157"/>
                <a:gd name="T72" fmla="*/ 42 w 214"/>
                <a:gd name="T73" fmla="*/ 24 h 157"/>
                <a:gd name="T74" fmla="*/ 50 w 214"/>
                <a:gd name="T75" fmla="*/ 15 h 157"/>
                <a:gd name="T76" fmla="*/ 65 w 214"/>
                <a:gd name="T77" fmla="*/ 13 h 157"/>
                <a:gd name="T78" fmla="*/ 81 w 214"/>
                <a:gd name="T79" fmla="*/ 3 h 157"/>
                <a:gd name="T80" fmla="*/ 93 w 214"/>
                <a:gd name="T81" fmla="*/ 0 h 157"/>
                <a:gd name="T82" fmla="*/ 97 w 214"/>
                <a:gd name="T83" fmla="*/ 0 h 157"/>
                <a:gd name="T84" fmla="*/ 109 w 214"/>
                <a:gd name="T85" fmla="*/ 12 h 157"/>
                <a:gd name="T86" fmla="*/ 121 w 214"/>
                <a:gd name="T87" fmla="*/ 12 h 157"/>
                <a:gd name="T88" fmla="*/ 130 w 214"/>
                <a:gd name="T89" fmla="*/ 3 h 157"/>
                <a:gd name="T90" fmla="*/ 136 w 214"/>
                <a:gd name="T91" fmla="*/ 13 h 157"/>
                <a:gd name="T92" fmla="*/ 147 w 214"/>
                <a:gd name="T93" fmla="*/ 24 h 157"/>
                <a:gd name="T94" fmla="*/ 161 w 214"/>
                <a:gd name="T95" fmla="*/ 22 h 157"/>
                <a:gd name="T96" fmla="*/ 171 w 214"/>
                <a:gd name="T97" fmla="*/ 27 h 157"/>
                <a:gd name="T98" fmla="*/ 183 w 214"/>
                <a:gd name="T99" fmla="*/ 26 h 157"/>
                <a:gd name="T100" fmla="*/ 193 w 214"/>
                <a:gd name="T101" fmla="*/ 22 h 157"/>
                <a:gd name="T102" fmla="*/ 197 w 214"/>
                <a:gd name="T103" fmla="*/ 15 h 157"/>
                <a:gd name="T104" fmla="*/ 200 w 214"/>
                <a:gd name="T105" fmla="*/ 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4" h="157">
                  <a:moveTo>
                    <a:pt x="200" y="6"/>
                  </a:moveTo>
                  <a:cubicBezTo>
                    <a:pt x="202" y="7"/>
                    <a:pt x="204" y="9"/>
                    <a:pt x="206" y="9"/>
                  </a:cubicBezTo>
                  <a:cubicBezTo>
                    <a:pt x="211" y="10"/>
                    <a:pt x="206" y="13"/>
                    <a:pt x="207" y="17"/>
                  </a:cubicBezTo>
                  <a:cubicBezTo>
                    <a:pt x="208" y="18"/>
                    <a:pt x="209" y="19"/>
                    <a:pt x="209" y="21"/>
                  </a:cubicBezTo>
                  <a:cubicBezTo>
                    <a:pt x="210" y="21"/>
                    <a:pt x="211" y="23"/>
                    <a:pt x="212" y="24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11" y="28"/>
                    <a:pt x="211" y="28"/>
                    <a:pt x="211" y="28"/>
                  </a:cubicBezTo>
                  <a:cubicBezTo>
                    <a:pt x="211" y="31"/>
                    <a:pt x="214" y="32"/>
                    <a:pt x="214" y="34"/>
                  </a:cubicBezTo>
                  <a:cubicBezTo>
                    <a:pt x="214" y="35"/>
                    <a:pt x="211" y="35"/>
                    <a:pt x="211" y="36"/>
                  </a:cubicBezTo>
                  <a:cubicBezTo>
                    <a:pt x="207" y="38"/>
                    <a:pt x="213" y="41"/>
                    <a:pt x="209" y="43"/>
                  </a:cubicBezTo>
                  <a:cubicBezTo>
                    <a:pt x="206" y="45"/>
                    <a:pt x="203" y="44"/>
                    <a:pt x="205" y="48"/>
                  </a:cubicBezTo>
                  <a:cubicBezTo>
                    <a:pt x="205" y="50"/>
                    <a:pt x="208" y="53"/>
                    <a:pt x="207" y="55"/>
                  </a:cubicBezTo>
                  <a:cubicBezTo>
                    <a:pt x="206" y="56"/>
                    <a:pt x="206" y="57"/>
                    <a:pt x="207" y="58"/>
                  </a:cubicBezTo>
                  <a:cubicBezTo>
                    <a:pt x="209" y="60"/>
                    <a:pt x="207" y="60"/>
                    <a:pt x="206" y="62"/>
                  </a:cubicBezTo>
                  <a:cubicBezTo>
                    <a:pt x="204" y="63"/>
                    <a:pt x="199" y="65"/>
                    <a:pt x="199" y="67"/>
                  </a:cubicBezTo>
                  <a:cubicBezTo>
                    <a:pt x="200" y="70"/>
                    <a:pt x="201" y="69"/>
                    <a:pt x="199" y="72"/>
                  </a:cubicBezTo>
                  <a:cubicBezTo>
                    <a:pt x="196" y="75"/>
                    <a:pt x="197" y="79"/>
                    <a:pt x="195" y="82"/>
                  </a:cubicBezTo>
                  <a:cubicBezTo>
                    <a:pt x="194" y="84"/>
                    <a:pt x="190" y="84"/>
                    <a:pt x="188" y="86"/>
                  </a:cubicBezTo>
                  <a:cubicBezTo>
                    <a:pt x="187" y="87"/>
                    <a:pt x="188" y="88"/>
                    <a:pt x="188" y="89"/>
                  </a:cubicBezTo>
                  <a:cubicBezTo>
                    <a:pt x="187" y="91"/>
                    <a:pt x="184" y="92"/>
                    <a:pt x="184" y="93"/>
                  </a:cubicBezTo>
                  <a:cubicBezTo>
                    <a:pt x="184" y="93"/>
                    <a:pt x="184" y="93"/>
                    <a:pt x="184" y="93"/>
                  </a:cubicBezTo>
                  <a:cubicBezTo>
                    <a:pt x="183" y="95"/>
                    <a:pt x="181" y="98"/>
                    <a:pt x="178" y="98"/>
                  </a:cubicBezTo>
                  <a:cubicBezTo>
                    <a:pt x="177" y="97"/>
                    <a:pt x="174" y="93"/>
                    <a:pt x="174" y="97"/>
                  </a:cubicBezTo>
                  <a:cubicBezTo>
                    <a:pt x="173" y="100"/>
                    <a:pt x="175" y="105"/>
                    <a:pt x="175" y="108"/>
                  </a:cubicBezTo>
                  <a:cubicBezTo>
                    <a:pt x="174" y="111"/>
                    <a:pt x="172" y="111"/>
                    <a:pt x="174" y="114"/>
                  </a:cubicBezTo>
                  <a:cubicBezTo>
                    <a:pt x="176" y="119"/>
                    <a:pt x="181" y="120"/>
                    <a:pt x="186" y="122"/>
                  </a:cubicBezTo>
                  <a:cubicBezTo>
                    <a:pt x="186" y="122"/>
                    <a:pt x="182" y="126"/>
                    <a:pt x="181" y="126"/>
                  </a:cubicBezTo>
                  <a:cubicBezTo>
                    <a:pt x="181" y="126"/>
                    <a:pt x="178" y="124"/>
                    <a:pt x="178" y="123"/>
                  </a:cubicBezTo>
                  <a:cubicBezTo>
                    <a:pt x="177" y="121"/>
                    <a:pt x="171" y="119"/>
                    <a:pt x="168" y="119"/>
                  </a:cubicBezTo>
                  <a:cubicBezTo>
                    <a:pt x="165" y="120"/>
                    <a:pt x="164" y="123"/>
                    <a:pt x="162" y="119"/>
                  </a:cubicBezTo>
                  <a:cubicBezTo>
                    <a:pt x="161" y="115"/>
                    <a:pt x="153" y="118"/>
                    <a:pt x="150" y="116"/>
                  </a:cubicBezTo>
                  <a:cubicBezTo>
                    <a:pt x="147" y="114"/>
                    <a:pt x="147" y="114"/>
                    <a:pt x="143" y="114"/>
                  </a:cubicBezTo>
                  <a:cubicBezTo>
                    <a:pt x="134" y="117"/>
                    <a:pt x="129" y="122"/>
                    <a:pt x="124" y="111"/>
                  </a:cubicBezTo>
                  <a:cubicBezTo>
                    <a:pt x="116" y="111"/>
                    <a:pt x="111" y="111"/>
                    <a:pt x="111" y="120"/>
                  </a:cubicBezTo>
                  <a:cubicBezTo>
                    <a:pt x="111" y="123"/>
                    <a:pt x="108" y="123"/>
                    <a:pt x="109" y="125"/>
                  </a:cubicBezTo>
                  <a:cubicBezTo>
                    <a:pt x="110" y="128"/>
                    <a:pt x="111" y="129"/>
                    <a:pt x="109" y="132"/>
                  </a:cubicBezTo>
                  <a:cubicBezTo>
                    <a:pt x="107" y="135"/>
                    <a:pt x="99" y="137"/>
                    <a:pt x="96" y="137"/>
                  </a:cubicBezTo>
                  <a:cubicBezTo>
                    <a:pt x="91" y="137"/>
                    <a:pt x="94" y="139"/>
                    <a:pt x="93" y="141"/>
                  </a:cubicBezTo>
                  <a:cubicBezTo>
                    <a:pt x="91" y="145"/>
                    <a:pt x="91" y="144"/>
                    <a:pt x="93" y="148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4" y="154"/>
                    <a:pt x="93" y="155"/>
                    <a:pt x="93" y="156"/>
                  </a:cubicBezTo>
                  <a:cubicBezTo>
                    <a:pt x="89" y="157"/>
                    <a:pt x="84" y="154"/>
                    <a:pt x="81" y="152"/>
                  </a:cubicBezTo>
                  <a:cubicBezTo>
                    <a:pt x="76" y="149"/>
                    <a:pt x="69" y="148"/>
                    <a:pt x="65" y="148"/>
                  </a:cubicBezTo>
                  <a:cubicBezTo>
                    <a:pt x="54" y="148"/>
                    <a:pt x="48" y="141"/>
                    <a:pt x="39" y="138"/>
                  </a:cubicBezTo>
                  <a:cubicBezTo>
                    <a:pt x="33" y="135"/>
                    <a:pt x="17" y="133"/>
                    <a:pt x="14" y="128"/>
                  </a:cubicBezTo>
                  <a:cubicBezTo>
                    <a:pt x="11" y="124"/>
                    <a:pt x="11" y="120"/>
                    <a:pt x="6" y="117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3"/>
                    <a:pt x="2" y="112"/>
                    <a:pt x="2" y="110"/>
                  </a:cubicBezTo>
                  <a:cubicBezTo>
                    <a:pt x="1" y="110"/>
                    <a:pt x="0" y="109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5" y="101"/>
                    <a:pt x="7" y="101"/>
                    <a:pt x="8" y="99"/>
                  </a:cubicBezTo>
                  <a:cubicBezTo>
                    <a:pt x="9" y="98"/>
                    <a:pt x="9" y="97"/>
                    <a:pt x="8" y="96"/>
                  </a:cubicBezTo>
                  <a:cubicBezTo>
                    <a:pt x="6" y="94"/>
                    <a:pt x="10" y="95"/>
                    <a:pt x="11" y="94"/>
                  </a:cubicBezTo>
                  <a:cubicBezTo>
                    <a:pt x="12" y="94"/>
                    <a:pt x="12" y="93"/>
                    <a:pt x="12" y="92"/>
                  </a:cubicBezTo>
                  <a:cubicBezTo>
                    <a:pt x="12" y="91"/>
                    <a:pt x="13" y="90"/>
                    <a:pt x="14" y="89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20" y="88"/>
                    <a:pt x="24" y="89"/>
                    <a:pt x="28" y="86"/>
                  </a:cubicBezTo>
                  <a:cubicBezTo>
                    <a:pt x="33" y="82"/>
                    <a:pt x="36" y="95"/>
                    <a:pt x="38" y="88"/>
                  </a:cubicBezTo>
                  <a:cubicBezTo>
                    <a:pt x="39" y="84"/>
                    <a:pt x="46" y="84"/>
                    <a:pt x="44" y="79"/>
                  </a:cubicBezTo>
                  <a:cubicBezTo>
                    <a:pt x="43" y="79"/>
                    <a:pt x="49" y="75"/>
                    <a:pt x="50" y="75"/>
                  </a:cubicBezTo>
                  <a:cubicBezTo>
                    <a:pt x="53" y="73"/>
                    <a:pt x="55" y="71"/>
                    <a:pt x="57" y="70"/>
                  </a:cubicBezTo>
                  <a:cubicBezTo>
                    <a:pt x="60" y="70"/>
                    <a:pt x="62" y="76"/>
                    <a:pt x="63" y="73"/>
                  </a:cubicBezTo>
                  <a:cubicBezTo>
                    <a:pt x="65" y="69"/>
                    <a:pt x="69" y="66"/>
                    <a:pt x="69" y="62"/>
                  </a:cubicBezTo>
                  <a:cubicBezTo>
                    <a:pt x="70" y="60"/>
                    <a:pt x="71" y="53"/>
                    <a:pt x="70" y="53"/>
                  </a:cubicBezTo>
                  <a:cubicBezTo>
                    <a:pt x="68" y="53"/>
                    <a:pt x="65" y="54"/>
                    <a:pt x="63" y="53"/>
                  </a:cubicBezTo>
                  <a:cubicBezTo>
                    <a:pt x="59" y="53"/>
                    <a:pt x="60" y="51"/>
                    <a:pt x="60" y="48"/>
                  </a:cubicBezTo>
                  <a:cubicBezTo>
                    <a:pt x="60" y="43"/>
                    <a:pt x="55" y="44"/>
                    <a:pt x="56" y="38"/>
                  </a:cubicBezTo>
                  <a:cubicBezTo>
                    <a:pt x="56" y="36"/>
                    <a:pt x="55" y="38"/>
                    <a:pt x="57" y="35"/>
                  </a:cubicBezTo>
                  <a:cubicBezTo>
                    <a:pt x="60" y="33"/>
                    <a:pt x="62" y="35"/>
                    <a:pt x="60" y="31"/>
                  </a:cubicBezTo>
                  <a:cubicBezTo>
                    <a:pt x="58" y="26"/>
                    <a:pt x="57" y="28"/>
                    <a:pt x="53" y="26"/>
                  </a:cubicBezTo>
                  <a:cubicBezTo>
                    <a:pt x="49" y="24"/>
                    <a:pt x="42" y="29"/>
                    <a:pt x="42" y="24"/>
                  </a:cubicBezTo>
                  <a:cubicBezTo>
                    <a:pt x="43" y="22"/>
                    <a:pt x="41" y="18"/>
                    <a:pt x="44" y="17"/>
                  </a:cubicBezTo>
                  <a:cubicBezTo>
                    <a:pt x="46" y="16"/>
                    <a:pt x="47" y="15"/>
                    <a:pt x="50" y="15"/>
                  </a:cubicBezTo>
                  <a:cubicBezTo>
                    <a:pt x="51" y="15"/>
                    <a:pt x="52" y="18"/>
                    <a:pt x="54" y="18"/>
                  </a:cubicBezTo>
                  <a:cubicBezTo>
                    <a:pt x="56" y="19"/>
                    <a:pt x="63" y="15"/>
                    <a:pt x="65" y="13"/>
                  </a:cubicBezTo>
                  <a:cubicBezTo>
                    <a:pt x="67" y="10"/>
                    <a:pt x="65" y="10"/>
                    <a:pt x="69" y="9"/>
                  </a:cubicBezTo>
                  <a:cubicBezTo>
                    <a:pt x="73" y="7"/>
                    <a:pt x="76" y="3"/>
                    <a:pt x="81" y="3"/>
                  </a:cubicBezTo>
                  <a:cubicBezTo>
                    <a:pt x="83" y="3"/>
                    <a:pt x="85" y="5"/>
                    <a:pt x="87" y="4"/>
                  </a:cubicBezTo>
                  <a:cubicBezTo>
                    <a:pt x="90" y="3"/>
                    <a:pt x="91" y="2"/>
                    <a:pt x="93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2"/>
                    <a:pt x="102" y="3"/>
                    <a:pt x="105" y="4"/>
                  </a:cubicBezTo>
                  <a:cubicBezTo>
                    <a:pt x="108" y="6"/>
                    <a:pt x="106" y="10"/>
                    <a:pt x="109" y="12"/>
                  </a:cubicBezTo>
                  <a:cubicBezTo>
                    <a:pt x="112" y="12"/>
                    <a:pt x="114" y="11"/>
                    <a:pt x="117" y="11"/>
                  </a:cubicBezTo>
                  <a:cubicBezTo>
                    <a:pt x="118" y="12"/>
                    <a:pt x="119" y="12"/>
                    <a:pt x="121" y="12"/>
                  </a:cubicBezTo>
                  <a:cubicBezTo>
                    <a:pt x="121" y="11"/>
                    <a:pt x="122" y="10"/>
                    <a:pt x="123" y="10"/>
                  </a:cubicBezTo>
                  <a:cubicBezTo>
                    <a:pt x="128" y="9"/>
                    <a:pt x="124" y="3"/>
                    <a:pt x="130" y="3"/>
                  </a:cubicBezTo>
                  <a:cubicBezTo>
                    <a:pt x="132" y="4"/>
                    <a:pt x="133" y="6"/>
                    <a:pt x="135" y="6"/>
                  </a:cubicBezTo>
                  <a:cubicBezTo>
                    <a:pt x="138" y="8"/>
                    <a:pt x="136" y="10"/>
                    <a:pt x="136" y="13"/>
                  </a:cubicBezTo>
                  <a:cubicBezTo>
                    <a:pt x="136" y="15"/>
                    <a:pt x="138" y="15"/>
                    <a:pt x="138" y="18"/>
                  </a:cubicBezTo>
                  <a:cubicBezTo>
                    <a:pt x="137" y="25"/>
                    <a:pt x="144" y="19"/>
                    <a:pt x="147" y="24"/>
                  </a:cubicBezTo>
                  <a:cubicBezTo>
                    <a:pt x="151" y="27"/>
                    <a:pt x="151" y="18"/>
                    <a:pt x="152" y="19"/>
                  </a:cubicBezTo>
                  <a:cubicBezTo>
                    <a:pt x="156" y="21"/>
                    <a:pt x="160" y="16"/>
                    <a:pt x="161" y="22"/>
                  </a:cubicBezTo>
                  <a:cubicBezTo>
                    <a:pt x="162" y="27"/>
                    <a:pt x="163" y="24"/>
                    <a:pt x="166" y="25"/>
                  </a:cubicBezTo>
                  <a:cubicBezTo>
                    <a:pt x="166" y="25"/>
                    <a:pt x="168" y="31"/>
                    <a:pt x="171" y="27"/>
                  </a:cubicBezTo>
                  <a:cubicBezTo>
                    <a:pt x="175" y="23"/>
                    <a:pt x="174" y="34"/>
                    <a:pt x="177" y="28"/>
                  </a:cubicBezTo>
                  <a:cubicBezTo>
                    <a:pt x="178" y="27"/>
                    <a:pt x="181" y="26"/>
                    <a:pt x="183" y="26"/>
                  </a:cubicBezTo>
                  <a:cubicBezTo>
                    <a:pt x="185" y="26"/>
                    <a:pt x="186" y="27"/>
                    <a:pt x="188" y="28"/>
                  </a:cubicBezTo>
                  <a:cubicBezTo>
                    <a:pt x="191" y="29"/>
                    <a:pt x="190" y="22"/>
                    <a:pt x="193" y="22"/>
                  </a:cubicBezTo>
                  <a:cubicBezTo>
                    <a:pt x="194" y="22"/>
                    <a:pt x="198" y="23"/>
                    <a:pt x="198" y="22"/>
                  </a:cubicBezTo>
                  <a:cubicBezTo>
                    <a:pt x="198" y="19"/>
                    <a:pt x="195" y="16"/>
                    <a:pt x="197" y="15"/>
                  </a:cubicBezTo>
                  <a:cubicBezTo>
                    <a:pt x="199" y="13"/>
                    <a:pt x="198" y="13"/>
                    <a:pt x="198" y="12"/>
                  </a:cubicBezTo>
                  <a:cubicBezTo>
                    <a:pt x="197" y="9"/>
                    <a:pt x="200" y="9"/>
                    <a:pt x="200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6036" y="3746"/>
              <a:ext cx="281" cy="289"/>
            </a:xfrm>
            <a:custGeom>
              <a:avLst/>
              <a:gdLst>
                <a:gd name="T0" fmla="*/ 2 w 119"/>
                <a:gd name="T1" fmla="*/ 91 h 122"/>
                <a:gd name="T2" fmla="*/ 6 w 119"/>
                <a:gd name="T3" fmla="*/ 95 h 122"/>
                <a:gd name="T4" fmla="*/ 7 w 119"/>
                <a:gd name="T5" fmla="*/ 103 h 122"/>
                <a:gd name="T6" fmla="*/ 9 w 119"/>
                <a:gd name="T7" fmla="*/ 111 h 122"/>
                <a:gd name="T8" fmla="*/ 13 w 119"/>
                <a:gd name="T9" fmla="*/ 118 h 122"/>
                <a:gd name="T10" fmla="*/ 25 w 119"/>
                <a:gd name="T11" fmla="*/ 115 h 122"/>
                <a:gd name="T12" fmla="*/ 33 w 119"/>
                <a:gd name="T13" fmla="*/ 108 h 122"/>
                <a:gd name="T14" fmla="*/ 42 w 119"/>
                <a:gd name="T15" fmla="*/ 106 h 122"/>
                <a:gd name="T16" fmla="*/ 51 w 119"/>
                <a:gd name="T17" fmla="*/ 101 h 122"/>
                <a:gd name="T18" fmla="*/ 56 w 119"/>
                <a:gd name="T19" fmla="*/ 97 h 122"/>
                <a:gd name="T20" fmla="*/ 65 w 119"/>
                <a:gd name="T21" fmla="*/ 102 h 122"/>
                <a:gd name="T22" fmla="*/ 67 w 119"/>
                <a:gd name="T23" fmla="*/ 99 h 122"/>
                <a:gd name="T24" fmla="*/ 69 w 119"/>
                <a:gd name="T25" fmla="*/ 93 h 122"/>
                <a:gd name="T26" fmla="*/ 69 w 119"/>
                <a:gd name="T27" fmla="*/ 88 h 122"/>
                <a:gd name="T28" fmla="*/ 77 w 119"/>
                <a:gd name="T29" fmla="*/ 85 h 122"/>
                <a:gd name="T30" fmla="*/ 76 w 119"/>
                <a:gd name="T31" fmla="*/ 79 h 122"/>
                <a:gd name="T32" fmla="*/ 78 w 119"/>
                <a:gd name="T33" fmla="*/ 74 h 122"/>
                <a:gd name="T34" fmla="*/ 73 w 119"/>
                <a:gd name="T35" fmla="*/ 63 h 122"/>
                <a:gd name="T36" fmla="*/ 83 w 119"/>
                <a:gd name="T37" fmla="*/ 51 h 122"/>
                <a:gd name="T38" fmla="*/ 92 w 119"/>
                <a:gd name="T39" fmla="*/ 52 h 122"/>
                <a:gd name="T40" fmla="*/ 98 w 119"/>
                <a:gd name="T41" fmla="*/ 65 h 122"/>
                <a:gd name="T42" fmla="*/ 96 w 119"/>
                <a:gd name="T43" fmla="*/ 77 h 122"/>
                <a:gd name="T44" fmla="*/ 99 w 119"/>
                <a:gd name="T45" fmla="*/ 79 h 122"/>
                <a:gd name="T46" fmla="*/ 107 w 119"/>
                <a:gd name="T47" fmla="*/ 86 h 122"/>
                <a:gd name="T48" fmla="*/ 116 w 119"/>
                <a:gd name="T49" fmla="*/ 84 h 122"/>
                <a:gd name="T50" fmla="*/ 117 w 119"/>
                <a:gd name="T51" fmla="*/ 80 h 122"/>
                <a:gd name="T52" fmla="*/ 116 w 119"/>
                <a:gd name="T53" fmla="*/ 69 h 122"/>
                <a:gd name="T54" fmla="*/ 115 w 119"/>
                <a:gd name="T55" fmla="*/ 61 h 122"/>
                <a:gd name="T56" fmla="*/ 115 w 119"/>
                <a:gd name="T57" fmla="*/ 52 h 122"/>
                <a:gd name="T58" fmla="*/ 112 w 119"/>
                <a:gd name="T59" fmla="*/ 49 h 122"/>
                <a:gd name="T60" fmla="*/ 114 w 119"/>
                <a:gd name="T61" fmla="*/ 45 h 122"/>
                <a:gd name="T62" fmla="*/ 117 w 119"/>
                <a:gd name="T63" fmla="*/ 40 h 122"/>
                <a:gd name="T64" fmla="*/ 107 w 119"/>
                <a:gd name="T65" fmla="*/ 27 h 122"/>
                <a:gd name="T66" fmla="*/ 94 w 119"/>
                <a:gd name="T67" fmla="*/ 18 h 122"/>
                <a:gd name="T68" fmla="*/ 84 w 119"/>
                <a:gd name="T69" fmla="*/ 20 h 122"/>
                <a:gd name="T70" fmla="*/ 70 w 119"/>
                <a:gd name="T71" fmla="*/ 29 h 122"/>
                <a:gd name="T72" fmla="*/ 68 w 119"/>
                <a:gd name="T73" fmla="*/ 21 h 122"/>
                <a:gd name="T74" fmla="*/ 49 w 119"/>
                <a:gd name="T75" fmla="*/ 8 h 122"/>
                <a:gd name="T76" fmla="*/ 44 w 119"/>
                <a:gd name="T77" fmla="*/ 0 h 122"/>
                <a:gd name="T78" fmla="*/ 37 w 119"/>
                <a:gd name="T79" fmla="*/ 5 h 122"/>
                <a:gd name="T80" fmla="*/ 38 w 119"/>
                <a:gd name="T81" fmla="*/ 15 h 122"/>
                <a:gd name="T82" fmla="*/ 29 w 119"/>
                <a:gd name="T83" fmla="*/ 19 h 122"/>
                <a:gd name="T84" fmla="*/ 28 w 119"/>
                <a:gd name="T85" fmla="*/ 24 h 122"/>
                <a:gd name="T86" fmla="*/ 27 w 119"/>
                <a:gd name="T87" fmla="*/ 31 h 122"/>
                <a:gd name="T88" fmla="*/ 21 w 119"/>
                <a:gd name="T89" fmla="*/ 43 h 122"/>
                <a:gd name="T90" fmla="*/ 23 w 119"/>
                <a:gd name="T91" fmla="*/ 54 h 122"/>
                <a:gd name="T92" fmla="*/ 16 w 119"/>
                <a:gd name="T93" fmla="*/ 63 h 122"/>
                <a:gd name="T94" fmla="*/ 11 w 119"/>
                <a:gd name="T95" fmla="*/ 78 h 122"/>
                <a:gd name="T96" fmla="*/ 4 w 119"/>
                <a:gd name="T97" fmla="*/ 8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9" h="122">
                  <a:moveTo>
                    <a:pt x="0" y="89"/>
                  </a:moveTo>
                  <a:cubicBezTo>
                    <a:pt x="1" y="90"/>
                    <a:pt x="0" y="91"/>
                    <a:pt x="2" y="91"/>
                  </a:cubicBezTo>
                  <a:cubicBezTo>
                    <a:pt x="3" y="92"/>
                    <a:pt x="5" y="91"/>
                    <a:pt x="6" y="93"/>
                  </a:cubicBezTo>
                  <a:cubicBezTo>
                    <a:pt x="6" y="93"/>
                    <a:pt x="5" y="94"/>
                    <a:pt x="6" y="95"/>
                  </a:cubicBezTo>
                  <a:cubicBezTo>
                    <a:pt x="9" y="96"/>
                    <a:pt x="10" y="96"/>
                    <a:pt x="9" y="99"/>
                  </a:cubicBezTo>
                  <a:cubicBezTo>
                    <a:pt x="8" y="101"/>
                    <a:pt x="9" y="102"/>
                    <a:pt x="7" y="103"/>
                  </a:cubicBezTo>
                  <a:cubicBezTo>
                    <a:pt x="4" y="106"/>
                    <a:pt x="9" y="106"/>
                    <a:pt x="9" y="107"/>
                  </a:cubicBezTo>
                  <a:cubicBezTo>
                    <a:pt x="11" y="108"/>
                    <a:pt x="8" y="110"/>
                    <a:pt x="9" y="111"/>
                  </a:cubicBezTo>
                  <a:cubicBezTo>
                    <a:pt x="10" y="112"/>
                    <a:pt x="12" y="110"/>
                    <a:pt x="12" y="111"/>
                  </a:cubicBezTo>
                  <a:cubicBezTo>
                    <a:pt x="13" y="112"/>
                    <a:pt x="12" y="117"/>
                    <a:pt x="13" y="118"/>
                  </a:cubicBezTo>
                  <a:cubicBezTo>
                    <a:pt x="13" y="118"/>
                    <a:pt x="17" y="120"/>
                    <a:pt x="17" y="121"/>
                  </a:cubicBezTo>
                  <a:cubicBezTo>
                    <a:pt x="19" y="122"/>
                    <a:pt x="23" y="117"/>
                    <a:pt x="25" y="115"/>
                  </a:cubicBezTo>
                  <a:cubicBezTo>
                    <a:pt x="26" y="114"/>
                    <a:pt x="28" y="113"/>
                    <a:pt x="30" y="112"/>
                  </a:cubicBezTo>
                  <a:cubicBezTo>
                    <a:pt x="31" y="111"/>
                    <a:pt x="31" y="108"/>
                    <a:pt x="33" y="108"/>
                  </a:cubicBezTo>
                  <a:cubicBezTo>
                    <a:pt x="35" y="108"/>
                    <a:pt x="36" y="112"/>
                    <a:pt x="38" y="109"/>
                  </a:cubicBezTo>
                  <a:cubicBezTo>
                    <a:pt x="39" y="108"/>
                    <a:pt x="39" y="106"/>
                    <a:pt x="42" y="106"/>
                  </a:cubicBezTo>
                  <a:cubicBezTo>
                    <a:pt x="45" y="107"/>
                    <a:pt x="46" y="106"/>
                    <a:pt x="48" y="103"/>
                  </a:cubicBezTo>
                  <a:cubicBezTo>
                    <a:pt x="49" y="102"/>
                    <a:pt x="50" y="102"/>
                    <a:pt x="51" y="101"/>
                  </a:cubicBezTo>
                  <a:cubicBezTo>
                    <a:pt x="53" y="100"/>
                    <a:pt x="54" y="102"/>
                    <a:pt x="54" y="99"/>
                  </a:cubicBezTo>
                  <a:cubicBezTo>
                    <a:pt x="54" y="98"/>
                    <a:pt x="55" y="94"/>
                    <a:pt x="56" y="97"/>
                  </a:cubicBezTo>
                  <a:cubicBezTo>
                    <a:pt x="57" y="99"/>
                    <a:pt x="58" y="100"/>
                    <a:pt x="60" y="102"/>
                  </a:cubicBezTo>
                  <a:cubicBezTo>
                    <a:pt x="61" y="103"/>
                    <a:pt x="63" y="102"/>
                    <a:pt x="65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6" y="101"/>
                    <a:pt x="67" y="100"/>
                    <a:pt x="67" y="99"/>
                  </a:cubicBezTo>
                  <a:cubicBezTo>
                    <a:pt x="67" y="97"/>
                    <a:pt x="67" y="97"/>
                    <a:pt x="67" y="96"/>
                  </a:cubicBezTo>
                  <a:cubicBezTo>
                    <a:pt x="68" y="95"/>
                    <a:pt x="69" y="94"/>
                    <a:pt x="69" y="93"/>
                  </a:cubicBezTo>
                  <a:cubicBezTo>
                    <a:pt x="69" y="92"/>
                    <a:pt x="69" y="91"/>
                    <a:pt x="69" y="91"/>
                  </a:cubicBezTo>
                  <a:cubicBezTo>
                    <a:pt x="69" y="90"/>
                    <a:pt x="69" y="89"/>
                    <a:pt x="69" y="88"/>
                  </a:cubicBezTo>
                  <a:cubicBezTo>
                    <a:pt x="70" y="88"/>
                    <a:pt x="72" y="87"/>
                    <a:pt x="73" y="87"/>
                  </a:cubicBezTo>
                  <a:cubicBezTo>
                    <a:pt x="75" y="87"/>
                    <a:pt x="75" y="87"/>
                    <a:pt x="77" y="85"/>
                  </a:cubicBezTo>
                  <a:cubicBezTo>
                    <a:pt x="77" y="84"/>
                    <a:pt x="77" y="84"/>
                    <a:pt x="76" y="83"/>
                  </a:cubicBezTo>
                  <a:cubicBezTo>
                    <a:pt x="75" y="82"/>
                    <a:pt x="75" y="81"/>
                    <a:pt x="76" y="79"/>
                  </a:cubicBezTo>
                  <a:cubicBezTo>
                    <a:pt x="77" y="78"/>
                    <a:pt x="77" y="75"/>
                    <a:pt x="78" y="74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8" y="72"/>
                    <a:pt x="77" y="70"/>
                    <a:pt x="77" y="68"/>
                  </a:cubicBezTo>
                  <a:cubicBezTo>
                    <a:pt x="75" y="67"/>
                    <a:pt x="74" y="65"/>
                    <a:pt x="73" y="63"/>
                  </a:cubicBezTo>
                  <a:cubicBezTo>
                    <a:pt x="73" y="63"/>
                    <a:pt x="80" y="59"/>
                    <a:pt x="80" y="57"/>
                  </a:cubicBezTo>
                  <a:cubicBezTo>
                    <a:pt x="83" y="54"/>
                    <a:pt x="83" y="55"/>
                    <a:pt x="83" y="51"/>
                  </a:cubicBezTo>
                  <a:cubicBezTo>
                    <a:pt x="84" y="51"/>
                    <a:pt x="86" y="45"/>
                    <a:pt x="88" y="46"/>
                  </a:cubicBezTo>
                  <a:cubicBezTo>
                    <a:pt x="88" y="50"/>
                    <a:pt x="90" y="49"/>
                    <a:pt x="92" y="52"/>
                  </a:cubicBezTo>
                  <a:cubicBezTo>
                    <a:pt x="92" y="54"/>
                    <a:pt x="91" y="55"/>
                    <a:pt x="92" y="57"/>
                  </a:cubicBezTo>
                  <a:cubicBezTo>
                    <a:pt x="95" y="60"/>
                    <a:pt x="97" y="61"/>
                    <a:pt x="98" y="65"/>
                  </a:cubicBezTo>
                  <a:cubicBezTo>
                    <a:pt x="98" y="69"/>
                    <a:pt x="97" y="72"/>
                    <a:pt x="97" y="75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97" y="78"/>
                    <a:pt x="97" y="79"/>
                    <a:pt x="99" y="79"/>
                  </a:cubicBezTo>
                  <a:cubicBezTo>
                    <a:pt x="100" y="78"/>
                    <a:pt x="102" y="79"/>
                    <a:pt x="102" y="81"/>
                  </a:cubicBezTo>
                  <a:cubicBezTo>
                    <a:pt x="102" y="83"/>
                    <a:pt x="105" y="86"/>
                    <a:pt x="107" y="86"/>
                  </a:cubicBezTo>
                  <a:cubicBezTo>
                    <a:pt x="108" y="86"/>
                    <a:pt x="110" y="86"/>
                    <a:pt x="111" y="85"/>
                  </a:cubicBezTo>
                  <a:cubicBezTo>
                    <a:pt x="113" y="85"/>
                    <a:pt x="114" y="84"/>
                    <a:pt x="116" y="84"/>
                  </a:cubicBezTo>
                  <a:cubicBezTo>
                    <a:pt x="116" y="84"/>
                    <a:pt x="116" y="84"/>
                    <a:pt x="116" y="84"/>
                  </a:cubicBezTo>
                  <a:cubicBezTo>
                    <a:pt x="117" y="83"/>
                    <a:pt x="118" y="82"/>
                    <a:pt x="117" y="80"/>
                  </a:cubicBezTo>
                  <a:cubicBezTo>
                    <a:pt x="116" y="79"/>
                    <a:pt x="118" y="78"/>
                    <a:pt x="117" y="76"/>
                  </a:cubicBezTo>
                  <a:cubicBezTo>
                    <a:pt x="116" y="74"/>
                    <a:pt x="116" y="71"/>
                    <a:pt x="116" y="69"/>
                  </a:cubicBezTo>
                  <a:cubicBezTo>
                    <a:pt x="117" y="67"/>
                    <a:pt x="118" y="67"/>
                    <a:pt x="117" y="66"/>
                  </a:cubicBezTo>
                  <a:cubicBezTo>
                    <a:pt x="117" y="64"/>
                    <a:pt x="115" y="63"/>
                    <a:pt x="115" y="61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4" y="52"/>
                    <a:pt x="114" y="52"/>
                    <a:pt x="114" y="51"/>
                  </a:cubicBezTo>
                  <a:cubicBezTo>
                    <a:pt x="114" y="51"/>
                    <a:pt x="113" y="50"/>
                    <a:pt x="112" y="49"/>
                  </a:cubicBezTo>
                  <a:cubicBezTo>
                    <a:pt x="112" y="48"/>
                    <a:pt x="112" y="47"/>
                    <a:pt x="112" y="46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4" y="42"/>
                    <a:pt x="115" y="42"/>
                    <a:pt x="117" y="40"/>
                  </a:cubicBezTo>
                  <a:cubicBezTo>
                    <a:pt x="119" y="39"/>
                    <a:pt x="118" y="36"/>
                    <a:pt x="118" y="34"/>
                  </a:cubicBezTo>
                  <a:cubicBezTo>
                    <a:pt x="116" y="31"/>
                    <a:pt x="110" y="27"/>
                    <a:pt x="107" y="27"/>
                  </a:cubicBezTo>
                  <a:cubicBezTo>
                    <a:pt x="102" y="26"/>
                    <a:pt x="100" y="29"/>
                    <a:pt x="97" y="24"/>
                  </a:cubicBezTo>
                  <a:cubicBezTo>
                    <a:pt x="93" y="20"/>
                    <a:pt x="96" y="21"/>
                    <a:pt x="94" y="18"/>
                  </a:cubicBezTo>
                  <a:cubicBezTo>
                    <a:pt x="92" y="18"/>
                    <a:pt x="92" y="20"/>
                    <a:pt x="90" y="20"/>
                  </a:cubicBezTo>
                  <a:cubicBezTo>
                    <a:pt x="88" y="20"/>
                    <a:pt x="85" y="17"/>
                    <a:pt x="84" y="20"/>
                  </a:cubicBezTo>
                  <a:cubicBezTo>
                    <a:pt x="81" y="24"/>
                    <a:pt x="81" y="32"/>
                    <a:pt x="75" y="34"/>
                  </a:cubicBezTo>
                  <a:cubicBezTo>
                    <a:pt x="69" y="36"/>
                    <a:pt x="72" y="32"/>
                    <a:pt x="70" y="29"/>
                  </a:cubicBezTo>
                  <a:cubicBezTo>
                    <a:pt x="70" y="27"/>
                    <a:pt x="68" y="27"/>
                    <a:pt x="67" y="26"/>
                  </a:cubicBezTo>
                  <a:cubicBezTo>
                    <a:pt x="66" y="24"/>
                    <a:pt x="68" y="23"/>
                    <a:pt x="68" y="21"/>
                  </a:cubicBezTo>
                  <a:cubicBezTo>
                    <a:pt x="68" y="18"/>
                    <a:pt x="67" y="17"/>
                    <a:pt x="66" y="14"/>
                  </a:cubicBezTo>
                  <a:cubicBezTo>
                    <a:pt x="63" y="6"/>
                    <a:pt x="55" y="12"/>
                    <a:pt x="49" y="8"/>
                  </a:cubicBezTo>
                  <a:cubicBezTo>
                    <a:pt x="47" y="6"/>
                    <a:pt x="46" y="2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41" y="2"/>
                    <a:pt x="41" y="3"/>
                  </a:cubicBezTo>
                  <a:cubicBezTo>
                    <a:pt x="40" y="5"/>
                    <a:pt x="39" y="4"/>
                    <a:pt x="37" y="5"/>
                  </a:cubicBezTo>
                  <a:cubicBezTo>
                    <a:pt x="35" y="6"/>
                    <a:pt x="41" y="10"/>
                    <a:pt x="40" y="11"/>
                  </a:cubicBezTo>
                  <a:cubicBezTo>
                    <a:pt x="39" y="12"/>
                    <a:pt x="39" y="14"/>
                    <a:pt x="38" y="15"/>
                  </a:cubicBezTo>
                  <a:cubicBezTo>
                    <a:pt x="37" y="17"/>
                    <a:pt x="33" y="15"/>
                    <a:pt x="33" y="17"/>
                  </a:cubicBezTo>
                  <a:cubicBezTo>
                    <a:pt x="31" y="18"/>
                    <a:pt x="31" y="18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7"/>
                    <a:pt x="30" y="27"/>
                    <a:pt x="31" y="30"/>
                  </a:cubicBezTo>
                  <a:cubicBezTo>
                    <a:pt x="31" y="31"/>
                    <a:pt x="28" y="31"/>
                    <a:pt x="27" y="31"/>
                  </a:cubicBezTo>
                  <a:cubicBezTo>
                    <a:pt x="23" y="33"/>
                    <a:pt x="30" y="36"/>
                    <a:pt x="25" y="39"/>
                  </a:cubicBezTo>
                  <a:cubicBezTo>
                    <a:pt x="23" y="40"/>
                    <a:pt x="20" y="40"/>
                    <a:pt x="21" y="43"/>
                  </a:cubicBezTo>
                  <a:cubicBezTo>
                    <a:pt x="22" y="45"/>
                    <a:pt x="25" y="49"/>
                    <a:pt x="23" y="51"/>
                  </a:cubicBezTo>
                  <a:cubicBezTo>
                    <a:pt x="23" y="52"/>
                    <a:pt x="23" y="53"/>
                    <a:pt x="23" y="54"/>
                  </a:cubicBezTo>
                  <a:cubicBezTo>
                    <a:pt x="25" y="55"/>
                    <a:pt x="23" y="56"/>
                    <a:pt x="22" y="57"/>
                  </a:cubicBezTo>
                  <a:cubicBezTo>
                    <a:pt x="20" y="58"/>
                    <a:pt x="16" y="61"/>
                    <a:pt x="16" y="63"/>
                  </a:cubicBezTo>
                  <a:cubicBezTo>
                    <a:pt x="16" y="66"/>
                    <a:pt x="17" y="65"/>
                    <a:pt x="15" y="68"/>
                  </a:cubicBezTo>
                  <a:cubicBezTo>
                    <a:pt x="12" y="71"/>
                    <a:pt x="13" y="75"/>
                    <a:pt x="11" y="78"/>
                  </a:cubicBezTo>
                  <a:cubicBezTo>
                    <a:pt x="11" y="80"/>
                    <a:pt x="6" y="80"/>
                    <a:pt x="4" y="82"/>
                  </a:cubicBezTo>
                  <a:cubicBezTo>
                    <a:pt x="3" y="83"/>
                    <a:pt x="4" y="84"/>
                    <a:pt x="4" y="85"/>
                  </a:cubicBezTo>
                  <a:cubicBezTo>
                    <a:pt x="3" y="87"/>
                    <a:pt x="0" y="88"/>
                    <a:pt x="0" y="8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6204" y="3850"/>
              <a:ext cx="57" cy="80"/>
            </a:xfrm>
            <a:custGeom>
              <a:avLst/>
              <a:gdLst>
                <a:gd name="T0" fmla="*/ 5 w 24"/>
                <a:gd name="T1" fmla="*/ 29 h 34"/>
                <a:gd name="T2" fmla="*/ 10 w 24"/>
                <a:gd name="T3" fmla="*/ 32 h 34"/>
                <a:gd name="T4" fmla="*/ 13 w 24"/>
                <a:gd name="T5" fmla="*/ 32 h 34"/>
                <a:gd name="T6" fmla="*/ 16 w 24"/>
                <a:gd name="T7" fmla="*/ 34 h 34"/>
                <a:gd name="T8" fmla="*/ 22 w 24"/>
                <a:gd name="T9" fmla="*/ 32 h 34"/>
                <a:gd name="T10" fmla="*/ 22 w 24"/>
                <a:gd name="T11" fmla="*/ 32 h 34"/>
                <a:gd name="T12" fmla="*/ 23 w 24"/>
                <a:gd name="T13" fmla="*/ 30 h 34"/>
                <a:gd name="T14" fmla="*/ 24 w 24"/>
                <a:gd name="T15" fmla="*/ 20 h 34"/>
                <a:gd name="T16" fmla="*/ 19 w 24"/>
                <a:gd name="T17" fmla="*/ 12 h 34"/>
                <a:gd name="T18" fmla="*/ 18 w 24"/>
                <a:gd name="T19" fmla="*/ 7 h 34"/>
                <a:gd name="T20" fmla="*/ 14 w 24"/>
                <a:gd name="T21" fmla="*/ 1 h 34"/>
                <a:gd name="T22" fmla="*/ 9 w 24"/>
                <a:gd name="T23" fmla="*/ 6 h 34"/>
                <a:gd name="T24" fmla="*/ 7 w 24"/>
                <a:gd name="T25" fmla="*/ 12 h 34"/>
                <a:gd name="T26" fmla="*/ 0 w 24"/>
                <a:gd name="T27" fmla="*/ 18 h 34"/>
                <a:gd name="T28" fmla="*/ 4 w 24"/>
                <a:gd name="T29" fmla="*/ 23 h 34"/>
                <a:gd name="T30" fmla="*/ 5 w 24"/>
                <a:gd name="T3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34">
                  <a:moveTo>
                    <a:pt x="5" y="29"/>
                  </a:moveTo>
                  <a:cubicBezTo>
                    <a:pt x="7" y="30"/>
                    <a:pt x="8" y="32"/>
                    <a:pt x="10" y="32"/>
                  </a:cubicBezTo>
                  <a:cubicBezTo>
                    <a:pt x="11" y="32"/>
                    <a:pt x="12" y="32"/>
                    <a:pt x="13" y="32"/>
                  </a:cubicBezTo>
                  <a:cubicBezTo>
                    <a:pt x="14" y="33"/>
                    <a:pt x="15" y="34"/>
                    <a:pt x="16" y="34"/>
                  </a:cubicBezTo>
                  <a:cubicBezTo>
                    <a:pt x="18" y="33"/>
                    <a:pt x="20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4" y="24"/>
                    <a:pt x="24" y="20"/>
                  </a:cubicBezTo>
                  <a:cubicBezTo>
                    <a:pt x="23" y="16"/>
                    <a:pt x="21" y="15"/>
                    <a:pt x="19" y="12"/>
                  </a:cubicBezTo>
                  <a:cubicBezTo>
                    <a:pt x="18" y="10"/>
                    <a:pt x="19" y="8"/>
                    <a:pt x="18" y="7"/>
                  </a:cubicBezTo>
                  <a:cubicBezTo>
                    <a:pt x="16" y="4"/>
                    <a:pt x="14" y="5"/>
                    <a:pt x="14" y="1"/>
                  </a:cubicBezTo>
                  <a:cubicBezTo>
                    <a:pt x="13" y="0"/>
                    <a:pt x="11" y="5"/>
                    <a:pt x="9" y="6"/>
                  </a:cubicBezTo>
                  <a:cubicBezTo>
                    <a:pt x="9" y="10"/>
                    <a:pt x="9" y="9"/>
                    <a:pt x="7" y="12"/>
                  </a:cubicBezTo>
                  <a:cubicBezTo>
                    <a:pt x="6" y="14"/>
                    <a:pt x="0" y="17"/>
                    <a:pt x="0" y="18"/>
                  </a:cubicBezTo>
                  <a:cubicBezTo>
                    <a:pt x="1" y="20"/>
                    <a:pt x="2" y="22"/>
                    <a:pt x="4" y="23"/>
                  </a:cubicBezTo>
                  <a:cubicBezTo>
                    <a:pt x="4" y="25"/>
                    <a:pt x="5" y="27"/>
                    <a:pt x="5" y="2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6187" y="3921"/>
              <a:ext cx="121" cy="114"/>
            </a:xfrm>
            <a:custGeom>
              <a:avLst/>
              <a:gdLst>
                <a:gd name="T0" fmla="*/ 14 w 51"/>
                <a:gd name="T1" fmla="*/ 0 h 48"/>
                <a:gd name="T2" fmla="*/ 19 w 51"/>
                <a:gd name="T3" fmla="*/ 3 h 48"/>
                <a:gd name="T4" fmla="*/ 22 w 51"/>
                <a:gd name="T5" fmla="*/ 3 h 48"/>
                <a:gd name="T6" fmla="*/ 26 w 51"/>
                <a:gd name="T7" fmla="*/ 5 h 48"/>
                <a:gd name="T8" fmla="*/ 31 w 51"/>
                <a:gd name="T9" fmla="*/ 3 h 48"/>
                <a:gd name="T10" fmla="*/ 31 w 51"/>
                <a:gd name="T11" fmla="*/ 3 h 48"/>
                <a:gd name="T12" fmla="*/ 34 w 51"/>
                <a:gd name="T13" fmla="*/ 5 h 48"/>
                <a:gd name="T14" fmla="*/ 38 w 51"/>
                <a:gd name="T15" fmla="*/ 7 h 48"/>
                <a:gd name="T16" fmla="*/ 43 w 51"/>
                <a:gd name="T17" fmla="*/ 12 h 48"/>
                <a:gd name="T18" fmla="*/ 47 w 51"/>
                <a:gd name="T19" fmla="*/ 11 h 48"/>
                <a:gd name="T20" fmla="*/ 51 w 51"/>
                <a:gd name="T21" fmla="*/ 10 h 48"/>
                <a:gd name="T22" fmla="*/ 51 w 51"/>
                <a:gd name="T23" fmla="*/ 10 h 48"/>
                <a:gd name="T24" fmla="*/ 50 w 51"/>
                <a:gd name="T25" fmla="*/ 15 h 48"/>
                <a:gd name="T26" fmla="*/ 48 w 51"/>
                <a:gd name="T27" fmla="*/ 20 h 48"/>
                <a:gd name="T28" fmla="*/ 46 w 51"/>
                <a:gd name="T29" fmla="*/ 23 h 48"/>
                <a:gd name="T30" fmla="*/ 47 w 51"/>
                <a:gd name="T31" fmla="*/ 32 h 48"/>
                <a:gd name="T32" fmla="*/ 47 w 51"/>
                <a:gd name="T33" fmla="*/ 39 h 48"/>
                <a:gd name="T34" fmla="*/ 44 w 51"/>
                <a:gd name="T35" fmla="*/ 40 h 48"/>
                <a:gd name="T36" fmla="*/ 36 w 51"/>
                <a:gd name="T37" fmla="*/ 42 h 48"/>
                <a:gd name="T38" fmla="*/ 31 w 51"/>
                <a:gd name="T39" fmla="*/ 45 h 48"/>
                <a:gd name="T40" fmla="*/ 28 w 51"/>
                <a:gd name="T41" fmla="*/ 48 h 48"/>
                <a:gd name="T42" fmla="*/ 28 w 51"/>
                <a:gd name="T43" fmla="*/ 48 h 48"/>
                <a:gd name="T44" fmla="*/ 20 w 51"/>
                <a:gd name="T45" fmla="*/ 41 h 48"/>
                <a:gd name="T46" fmla="*/ 7 w 51"/>
                <a:gd name="T47" fmla="*/ 37 h 48"/>
                <a:gd name="T48" fmla="*/ 5 w 51"/>
                <a:gd name="T49" fmla="*/ 31 h 48"/>
                <a:gd name="T50" fmla="*/ 1 w 51"/>
                <a:gd name="T51" fmla="*/ 28 h 48"/>
                <a:gd name="T52" fmla="*/ 1 w 51"/>
                <a:gd name="T53" fmla="*/ 28 h 48"/>
                <a:gd name="T54" fmla="*/ 3 w 51"/>
                <a:gd name="T55" fmla="*/ 24 h 48"/>
                <a:gd name="T56" fmla="*/ 3 w 51"/>
                <a:gd name="T57" fmla="*/ 22 h 48"/>
                <a:gd name="T58" fmla="*/ 5 w 51"/>
                <a:gd name="T59" fmla="*/ 18 h 48"/>
                <a:gd name="T60" fmla="*/ 5 w 51"/>
                <a:gd name="T61" fmla="*/ 17 h 48"/>
                <a:gd name="T62" fmla="*/ 5 w 51"/>
                <a:gd name="T63" fmla="*/ 14 h 48"/>
                <a:gd name="T64" fmla="*/ 9 w 51"/>
                <a:gd name="T65" fmla="*/ 13 h 48"/>
                <a:gd name="T66" fmla="*/ 12 w 51"/>
                <a:gd name="T67" fmla="*/ 11 h 48"/>
                <a:gd name="T68" fmla="*/ 12 w 51"/>
                <a:gd name="T69" fmla="*/ 9 h 48"/>
                <a:gd name="T70" fmla="*/ 12 w 51"/>
                <a:gd name="T71" fmla="*/ 5 h 48"/>
                <a:gd name="T72" fmla="*/ 14 w 51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" h="48">
                  <a:moveTo>
                    <a:pt x="14" y="0"/>
                  </a:moveTo>
                  <a:cubicBezTo>
                    <a:pt x="16" y="1"/>
                    <a:pt x="17" y="3"/>
                    <a:pt x="19" y="3"/>
                  </a:cubicBezTo>
                  <a:cubicBezTo>
                    <a:pt x="20" y="3"/>
                    <a:pt x="21" y="3"/>
                    <a:pt x="22" y="3"/>
                  </a:cubicBezTo>
                  <a:cubicBezTo>
                    <a:pt x="23" y="4"/>
                    <a:pt x="25" y="5"/>
                    <a:pt x="26" y="5"/>
                  </a:cubicBezTo>
                  <a:cubicBezTo>
                    <a:pt x="28" y="5"/>
                    <a:pt x="29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5"/>
                    <a:pt x="33" y="5"/>
                    <a:pt x="34" y="5"/>
                  </a:cubicBezTo>
                  <a:cubicBezTo>
                    <a:pt x="36" y="5"/>
                    <a:pt x="38" y="6"/>
                    <a:pt x="38" y="7"/>
                  </a:cubicBezTo>
                  <a:cubicBezTo>
                    <a:pt x="38" y="9"/>
                    <a:pt x="40" y="12"/>
                    <a:pt x="43" y="12"/>
                  </a:cubicBezTo>
                  <a:cubicBezTo>
                    <a:pt x="44" y="12"/>
                    <a:pt x="46" y="12"/>
                    <a:pt x="47" y="11"/>
                  </a:cubicBezTo>
                  <a:cubicBezTo>
                    <a:pt x="49" y="11"/>
                    <a:pt x="50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8" y="16"/>
                    <a:pt x="48" y="18"/>
                    <a:pt x="48" y="20"/>
                  </a:cubicBezTo>
                  <a:cubicBezTo>
                    <a:pt x="48" y="21"/>
                    <a:pt x="46" y="22"/>
                    <a:pt x="46" y="23"/>
                  </a:cubicBezTo>
                  <a:cubicBezTo>
                    <a:pt x="45" y="27"/>
                    <a:pt x="47" y="28"/>
                    <a:pt x="47" y="32"/>
                  </a:cubicBezTo>
                  <a:cubicBezTo>
                    <a:pt x="46" y="33"/>
                    <a:pt x="46" y="37"/>
                    <a:pt x="47" y="39"/>
                  </a:cubicBezTo>
                  <a:cubicBezTo>
                    <a:pt x="49" y="43"/>
                    <a:pt x="47" y="43"/>
                    <a:pt x="44" y="40"/>
                  </a:cubicBezTo>
                  <a:cubicBezTo>
                    <a:pt x="40" y="36"/>
                    <a:pt x="39" y="38"/>
                    <a:pt x="36" y="42"/>
                  </a:cubicBezTo>
                  <a:cubicBezTo>
                    <a:pt x="34" y="44"/>
                    <a:pt x="32" y="39"/>
                    <a:pt x="31" y="45"/>
                  </a:cubicBezTo>
                  <a:cubicBezTo>
                    <a:pt x="31" y="46"/>
                    <a:pt x="29" y="47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5" y="45"/>
                    <a:pt x="26" y="42"/>
                    <a:pt x="20" y="41"/>
                  </a:cubicBezTo>
                  <a:cubicBezTo>
                    <a:pt x="17" y="40"/>
                    <a:pt x="8" y="42"/>
                    <a:pt x="7" y="37"/>
                  </a:cubicBezTo>
                  <a:cubicBezTo>
                    <a:pt x="7" y="36"/>
                    <a:pt x="5" y="32"/>
                    <a:pt x="5" y="31"/>
                  </a:cubicBezTo>
                  <a:cubicBezTo>
                    <a:pt x="3" y="30"/>
                    <a:pt x="0" y="29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7"/>
                    <a:pt x="3" y="25"/>
                    <a:pt x="3" y="24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4" y="21"/>
                    <a:pt x="5" y="20"/>
                    <a:pt x="5" y="18"/>
                  </a:cubicBezTo>
                  <a:cubicBezTo>
                    <a:pt x="5" y="18"/>
                    <a:pt x="5" y="17"/>
                    <a:pt x="5" y="17"/>
                  </a:cubicBezTo>
                  <a:cubicBezTo>
                    <a:pt x="5" y="16"/>
                    <a:pt x="5" y="15"/>
                    <a:pt x="5" y="14"/>
                  </a:cubicBezTo>
                  <a:cubicBezTo>
                    <a:pt x="6" y="14"/>
                    <a:pt x="8" y="13"/>
                    <a:pt x="9" y="13"/>
                  </a:cubicBezTo>
                  <a:cubicBezTo>
                    <a:pt x="11" y="13"/>
                    <a:pt x="11" y="13"/>
                    <a:pt x="12" y="11"/>
                  </a:cubicBezTo>
                  <a:cubicBezTo>
                    <a:pt x="13" y="10"/>
                    <a:pt x="12" y="10"/>
                    <a:pt x="12" y="9"/>
                  </a:cubicBezTo>
                  <a:cubicBezTo>
                    <a:pt x="11" y="8"/>
                    <a:pt x="11" y="7"/>
                    <a:pt x="12" y="5"/>
                  </a:cubicBezTo>
                  <a:cubicBezTo>
                    <a:pt x="12" y="4"/>
                    <a:pt x="13" y="2"/>
                    <a:pt x="14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6301" y="3826"/>
              <a:ext cx="154" cy="95"/>
            </a:xfrm>
            <a:custGeom>
              <a:avLst/>
              <a:gdLst>
                <a:gd name="T0" fmla="*/ 3 w 65"/>
                <a:gd name="T1" fmla="*/ 17 h 40"/>
                <a:gd name="T2" fmla="*/ 2 w 65"/>
                <a:gd name="T3" fmla="*/ 16 h 40"/>
                <a:gd name="T4" fmla="*/ 0 w 65"/>
                <a:gd name="T5" fmla="*/ 14 h 40"/>
                <a:gd name="T6" fmla="*/ 0 w 65"/>
                <a:gd name="T7" fmla="*/ 12 h 40"/>
                <a:gd name="T8" fmla="*/ 2 w 65"/>
                <a:gd name="T9" fmla="*/ 10 h 40"/>
                <a:gd name="T10" fmla="*/ 2 w 65"/>
                <a:gd name="T11" fmla="*/ 10 h 40"/>
                <a:gd name="T12" fmla="*/ 6 w 65"/>
                <a:gd name="T13" fmla="*/ 9 h 40"/>
                <a:gd name="T14" fmla="*/ 12 w 65"/>
                <a:gd name="T15" fmla="*/ 9 h 40"/>
                <a:gd name="T16" fmla="*/ 22 w 65"/>
                <a:gd name="T17" fmla="*/ 7 h 40"/>
                <a:gd name="T18" fmla="*/ 23 w 65"/>
                <a:gd name="T19" fmla="*/ 3 h 40"/>
                <a:gd name="T20" fmla="*/ 27 w 65"/>
                <a:gd name="T21" fmla="*/ 2 h 40"/>
                <a:gd name="T22" fmla="*/ 27 w 65"/>
                <a:gd name="T23" fmla="*/ 2 h 40"/>
                <a:gd name="T24" fmla="*/ 27 w 65"/>
                <a:gd name="T25" fmla="*/ 5 h 40"/>
                <a:gd name="T26" fmla="*/ 40 w 65"/>
                <a:gd name="T27" fmla="*/ 7 h 40"/>
                <a:gd name="T28" fmla="*/ 49 w 65"/>
                <a:gd name="T29" fmla="*/ 13 h 40"/>
                <a:gd name="T30" fmla="*/ 51 w 65"/>
                <a:gd name="T31" fmla="*/ 18 h 40"/>
                <a:gd name="T32" fmla="*/ 54 w 65"/>
                <a:gd name="T33" fmla="*/ 17 h 40"/>
                <a:gd name="T34" fmla="*/ 63 w 65"/>
                <a:gd name="T35" fmla="*/ 26 h 40"/>
                <a:gd name="T36" fmla="*/ 53 w 65"/>
                <a:gd name="T37" fmla="*/ 29 h 40"/>
                <a:gd name="T38" fmla="*/ 48 w 65"/>
                <a:gd name="T39" fmla="*/ 32 h 40"/>
                <a:gd name="T40" fmla="*/ 47 w 65"/>
                <a:gd name="T41" fmla="*/ 36 h 40"/>
                <a:gd name="T42" fmla="*/ 42 w 65"/>
                <a:gd name="T43" fmla="*/ 34 h 40"/>
                <a:gd name="T44" fmla="*/ 30 w 65"/>
                <a:gd name="T45" fmla="*/ 40 h 40"/>
                <a:gd name="T46" fmla="*/ 24 w 65"/>
                <a:gd name="T47" fmla="*/ 35 h 40"/>
                <a:gd name="T48" fmla="*/ 17 w 65"/>
                <a:gd name="T49" fmla="*/ 28 h 40"/>
                <a:gd name="T50" fmla="*/ 13 w 65"/>
                <a:gd name="T51" fmla="*/ 23 h 40"/>
                <a:gd name="T52" fmla="*/ 10 w 65"/>
                <a:gd name="T53" fmla="*/ 20 h 40"/>
                <a:gd name="T54" fmla="*/ 3 w 65"/>
                <a:gd name="T55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" h="40">
                  <a:moveTo>
                    <a:pt x="3" y="17"/>
                  </a:moveTo>
                  <a:cubicBezTo>
                    <a:pt x="2" y="17"/>
                    <a:pt x="2" y="17"/>
                    <a:pt x="2" y="16"/>
                  </a:cubicBezTo>
                  <a:cubicBezTo>
                    <a:pt x="2" y="16"/>
                    <a:pt x="1" y="15"/>
                    <a:pt x="0" y="14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2"/>
                    <a:pt x="5" y="9"/>
                    <a:pt x="6" y="9"/>
                  </a:cubicBezTo>
                  <a:cubicBezTo>
                    <a:pt x="8" y="7"/>
                    <a:pt x="10" y="9"/>
                    <a:pt x="12" y="9"/>
                  </a:cubicBezTo>
                  <a:cubicBezTo>
                    <a:pt x="14" y="9"/>
                    <a:pt x="21" y="9"/>
                    <a:pt x="22" y="7"/>
                  </a:cubicBezTo>
                  <a:cubicBezTo>
                    <a:pt x="23" y="6"/>
                    <a:pt x="22" y="4"/>
                    <a:pt x="23" y="3"/>
                  </a:cubicBezTo>
                  <a:cubicBezTo>
                    <a:pt x="23" y="2"/>
                    <a:pt x="26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1" y="10"/>
                    <a:pt x="40" y="0"/>
                    <a:pt x="40" y="7"/>
                  </a:cubicBezTo>
                  <a:cubicBezTo>
                    <a:pt x="40" y="13"/>
                    <a:pt x="49" y="8"/>
                    <a:pt x="49" y="13"/>
                  </a:cubicBezTo>
                  <a:cubicBezTo>
                    <a:pt x="49" y="15"/>
                    <a:pt x="48" y="17"/>
                    <a:pt x="51" y="18"/>
                  </a:cubicBezTo>
                  <a:cubicBezTo>
                    <a:pt x="53" y="19"/>
                    <a:pt x="54" y="17"/>
                    <a:pt x="54" y="17"/>
                  </a:cubicBezTo>
                  <a:cubicBezTo>
                    <a:pt x="57" y="21"/>
                    <a:pt x="58" y="26"/>
                    <a:pt x="63" y="26"/>
                  </a:cubicBezTo>
                  <a:cubicBezTo>
                    <a:pt x="65" y="30"/>
                    <a:pt x="55" y="29"/>
                    <a:pt x="53" y="29"/>
                  </a:cubicBezTo>
                  <a:cubicBezTo>
                    <a:pt x="50" y="28"/>
                    <a:pt x="50" y="30"/>
                    <a:pt x="48" y="32"/>
                  </a:cubicBezTo>
                  <a:cubicBezTo>
                    <a:pt x="48" y="34"/>
                    <a:pt x="51" y="35"/>
                    <a:pt x="47" y="36"/>
                  </a:cubicBezTo>
                  <a:cubicBezTo>
                    <a:pt x="44" y="36"/>
                    <a:pt x="44" y="35"/>
                    <a:pt x="42" y="34"/>
                  </a:cubicBezTo>
                  <a:cubicBezTo>
                    <a:pt x="36" y="32"/>
                    <a:pt x="36" y="40"/>
                    <a:pt x="30" y="40"/>
                  </a:cubicBezTo>
                  <a:cubicBezTo>
                    <a:pt x="29" y="39"/>
                    <a:pt x="27" y="36"/>
                    <a:pt x="24" y="35"/>
                  </a:cubicBezTo>
                  <a:cubicBezTo>
                    <a:pt x="18" y="33"/>
                    <a:pt x="20" y="31"/>
                    <a:pt x="17" y="28"/>
                  </a:cubicBezTo>
                  <a:cubicBezTo>
                    <a:pt x="15" y="26"/>
                    <a:pt x="14" y="26"/>
                    <a:pt x="13" y="23"/>
                  </a:cubicBezTo>
                  <a:cubicBezTo>
                    <a:pt x="13" y="22"/>
                    <a:pt x="13" y="20"/>
                    <a:pt x="10" y="20"/>
                  </a:cubicBezTo>
                  <a:cubicBezTo>
                    <a:pt x="7" y="20"/>
                    <a:pt x="6" y="17"/>
                    <a:pt x="3" y="1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6253" y="3665"/>
              <a:ext cx="313" cy="450"/>
            </a:xfrm>
            <a:custGeom>
              <a:avLst/>
              <a:gdLst>
                <a:gd name="T0" fmla="*/ 3 w 132"/>
                <a:gd name="T1" fmla="*/ 155 h 190"/>
                <a:gd name="T2" fmla="*/ 16 w 132"/>
                <a:gd name="T3" fmla="*/ 150 h 190"/>
                <a:gd name="T4" fmla="*/ 19 w 132"/>
                <a:gd name="T5" fmla="*/ 141 h 190"/>
                <a:gd name="T6" fmla="*/ 20 w 132"/>
                <a:gd name="T7" fmla="*/ 128 h 190"/>
                <a:gd name="T8" fmla="*/ 23 w 132"/>
                <a:gd name="T9" fmla="*/ 119 h 190"/>
                <a:gd name="T10" fmla="*/ 24 w 132"/>
                <a:gd name="T11" fmla="*/ 114 h 190"/>
                <a:gd name="T12" fmla="*/ 24 w 132"/>
                <a:gd name="T13" fmla="*/ 103 h 190"/>
                <a:gd name="T14" fmla="*/ 23 w 132"/>
                <a:gd name="T15" fmla="*/ 95 h 190"/>
                <a:gd name="T16" fmla="*/ 23 w 132"/>
                <a:gd name="T17" fmla="*/ 87 h 190"/>
                <a:gd name="T18" fmla="*/ 33 w 132"/>
                <a:gd name="T19" fmla="*/ 93 h 190"/>
                <a:gd name="T20" fmla="*/ 44 w 132"/>
                <a:gd name="T21" fmla="*/ 105 h 190"/>
                <a:gd name="T22" fmla="*/ 61 w 132"/>
                <a:gd name="T23" fmla="*/ 104 h 190"/>
                <a:gd name="T24" fmla="*/ 67 w 132"/>
                <a:gd name="T25" fmla="*/ 101 h 190"/>
                <a:gd name="T26" fmla="*/ 82 w 132"/>
                <a:gd name="T27" fmla="*/ 95 h 190"/>
                <a:gd name="T28" fmla="*/ 70 w 132"/>
                <a:gd name="T29" fmla="*/ 87 h 190"/>
                <a:gd name="T30" fmla="*/ 59 w 132"/>
                <a:gd name="T31" fmla="*/ 76 h 190"/>
                <a:gd name="T32" fmla="*/ 46 w 132"/>
                <a:gd name="T33" fmla="*/ 71 h 190"/>
                <a:gd name="T34" fmla="*/ 50 w 132"/>
                <a:gd name="T35" fmla="*/ 70 h 190"/>
                <a:gd name="T36" fmla="*/ 48 w 132"/>
                <a:gd name="T37" fmla="*/ 57 h 190"/>
                <a:gd name="T38" fmla="*/ 53 w 132"/>
                <a:gd name="T39" fmla="*/ 48 h 190"/>
                <a:gd name="T40" fmla="*/ 51 w 132"/>
                <a:gd name="T41" fmla="*/ 41 h 190"/>
                <a:gd name="T42" fmla="*/ 44 w 132"/>
                <a:gd name="T43" fmla="*/ 40 h 190"/>
                <a:gd name="T44" fmla="*/ 56 w 132"/>
                <a:gd name="T45" fmla="*/ 29 h 190"/>
                <a:gd name="T46" fmla="*/ 63 w 132"/>
                <a:gd name="T47" fmla="*/ 22 h 190"/>
                <a:gd name="T48" fmla="*/ 64 w 132"/>
                <a:gd name="T49" fmla="*/ 18 h 190"/>
                <a:gd name="T50" fmla="*/ 66 w 132"/>
                <a:gd name="T51" fmla="*/ 3 h 190"/>
                <a:gd name="T52" fmla="*/ 72 w 132"/>
                <a:gd name="T53" fmla="*/ 2 h 190"/>
                <a:gd name="T54" fmla="*/ 77 w 132"/>
                <a:gd name="T55" fmla="*/ 15 h 190"/>
                <a:gd name="T56" fmla="*/ 84 w 132"/>
                <a:gd name="T57" fmla="*/ 19 h 190"/>
                <a:gd name="T58" fmla="*/ 83 w 132"/>
                <a:gd name="T59" fmla="*/ 25 h 190"/>
                <a:gd name="T60" fmla="*/ 77 w 132"/>
                <a:gd name="T61" fmla="*/ 26 h 190"/>
                <a:gd name="T62" fmla="*/ 78 w 132"/>
                <a:gd name="T63" fmla="*/ 34 h 190"/>
                <a:gd name="T64" fmla="*/ 76 w 132"/>
                <a:gd name="T65" fmla="*/ 41 h 190"/>
                <a:gd name="T66" fmla="*/ 87 w 132"/>
                <a:gd name="T67" fmla="*/ 46 h 190"/>
                <a:gd name="T68" fmla="*/ 99 w 132"/>
                <a:gd name="T69" fmla="*/ 43 h 190"/>
                <a:gd name="T70" fmla="*/ 105 w 132"/>
                <a:gd name="T71" fmla="*/ 54 h 190"/>
                <a:gd name="T72" fmla="*/ 100 w 132"/>
                <a:gd name="T73" fmla="*/ 66 h 190"/>
                <a:gd name="T74" fmla="*/ 94 w 132"/>
                <a:gd name="T75" fmla="*/ 80 h 190"/>
                <a:gd name="T76" fmla="*/ 96 w 132"/>
                <a:gd name="T77" fmla="*/ 89 h 190"/>
                <a:gd name="T78" fmla="*/ 110 w 132"/>
                <a:gd name="T79" fmla="*/ 96 h 190"/>
                <a:gd name="T80" fmla="*/ 117 w 132"/>
                <a:gd name="T81" fmla="*/ 105 h 190"/>
                <a:gd name="T82" fmla="*/ 107 w 132"/>
                <a:gd name="T83" fmla="*/ 106 h 190"/>
                <a:gd name="T84" fmla="*/ 103 w 132"/>
                <a:gd name="T85" fmla="*/ 111 h 190"/>
                <a:gd name="T86" fmla="*/ 103 w 132"/>
                <a:gd name="T87" fmla="*/ 124 h 190"/>
                <a:gd name="T88" fmla="*/ 99 w 132"/>
                <a:gd name="T89" fmla="*/ 137 h 190"/>
                <a:gd name="T90" fmla="*/ 112 w 132"/>
                <a:gd name="T91" fmla="*/ 149 h 190"/>
                <a:gd name="T92" fmla="*/ 123 w 132"/>
                <a:gd name="T93" fmla="*/ 147 h 190"/>
                <a:gd name="T94" fmla="*/ 132 w 132"/>
                <a:gd name="T95" fmla="*/ 155 h 190"/>
                <a:gd name="T96" fmla="*/ 128 w 132"/>
                <a:gd name="T97" fmla="*/ 159 h 190"/>
                <a:gd name="T98" fmla="*/ 116 w 132"/>
                <a:gd name="T99" fmla="*/ 166 h 190"/>
                <a:gd name="T100" fmla="*/ 109 w 132"/>
                <a:gd name="T101" fmla="*/ 168 h 190"/>
                <a:gd name="T102" fmla="*/ 92 w 132"/>
                <a:gd name="T103" fmla="*/ 176 h 190"/>
                <a:gd name="T104" fmla="*/ 81 w 132"/>
                <a:gd name="T105" fmla="*/ 168 h 190"/>
                <a:gd name="T106" fmla="*/ 70 w 132"/>
                <a:gd name="T107" fmla="*/ 165 h 190"/>
                <a:gd name="T108" fmla="*/ 70 w 132"/>
                <a:gd name="T109" fmla="*/ 183 h 190"/>
                <a:gd name="T110" fmla="*/ 61 w 132"/>
                <a:gd name="T111" fmla="*/ 181 h 190"/>
                <a:gd name="T112" fmla="*/ 53 w 132"/>
                <a:gd name="T113" fmla="*/ 182 h 190"/>
                <a:gd name="T114" fmla="*/ 45 w 132"/>
                <a:gd name="T115" fmla="*/ 185 h 190"/>
                <a:gd name="T116" fmla="*/ 37 w 132"/>
                <a:gd name="T117" fmla="*/ 188 h 190"/>
                <a:gd name="T118" fmla="*/ 21 w 132"/>
                <a:gd name="T119" fmla="*/ 183 h 190"/>
                <a:gd name="T120" fmla="*/ 14 w 132"/>
                <a:gd name="T121" fmla="*/ 175 h 190"/>
                <a:gd name="T122" fmla="*/ 4 w 132"/>
                <a:gd name="T123" fmla="*/ 168 h 190"/>
                <a:gd name="T124" fmla="*/ 0 w 132"/>
                <a:gd name="T125" fmla="*/ 15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" h="190">
                  <a:moveTo>
                    <a:pt x="0" y="158"/>
                  </a:moveTo>
                  <a:cubicBezTo>
                    <a:pt x="1" y="157"/>
                    <a:pt x="3" y="156"/>
                    <a:pt x="3" y="155"/>
                  </a:cubicBezTo>
                  <a:cubicBezTo>
                    <a:pt x="5" y="149"/>
                    <a:pt x="6" y="154"/>
                    <a:pt x="8" y="152"/>
                  </a:cubicBezTo>
                  <a:cubicBezTo>
                    <a:pt x="11" y="148"/>
                    <a:pt x="12" y="146"/>
                    <a:pt x="16" y="150"/>
                  </a:cubicBezTo>
                  <a:cubicBezTo>
                    <a:pt x="19" y="153"/>
                    <a:pt x="21" y="153"/>
                    <a:pt x="19" y="149"/>
                  </a:cubicBezTo>
                  <a:cubicBezTo>
                    <a:pt x="18" y="146"/>
                    <a:pt x="18" y="143"/>
                    <a:pt x="19" y="141"/>
                  </a:cubicBezTo>
                  <a:cubicBezTo>
                    <a:pt x="19" y="137"/>
                    <a:pt x="17" y="136"/>
                    <a:pt x="18" y="132"/>
                  </a:cubicBezTo>
                  <a:cubicBezTo>
                    <a:pt x="18" y="131"/>
                    <a:pt x="20" y="130"/>
                    <a:pt x="20" y="128"/>
                  </a:cubicBezTo>
                  <a:cubicBezTo>
                    <a:pt x="20" y="127"/>
                    <a:pt x="20" y="125"/>
                    <a:pt x="22" y="124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24" y="117"/>
                    <a:pt x="25" y="116"/>
                    <a:pt x="24" y="114"/>
                  </a:cubicBezTo>
                  <a:cubicBezTo>
                    <a:pt x="24" y="114"/>
                    <a:pt x="25" y="112"/>
                    <a:pt x="24" y="111"/>
                  </a:cubicBezTo>
                  <a:cubicBezTo>
                    <a:pt x="24" y="108"/>
                    <a:pt x="23" y="105"/>
                    <a:pt x="24" y="103"/>
                  </a:cubicBezTo>
                  <a:cubicBezTo>
                    <a:pt x="24" y="102"/>
                    <a:pt x="25" y="101"/>
                    <a:pt x="24" y="100"/>
                  </a:cubicBezTo>
                  <a:cubicBezTo>
                    <a:pt x="24" y="98"/>
                    <a:pt x="23" y="97"/>
                    <a:pt x="23" y="95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5" y="87"/>
                    <a:pt x="27" y="89"/>
                    <a:pt x="30" y="89"/>
                  </a:cubicBezTo>
                  <a:cubicBezTo>
                    <a:pt x="33" y="89"/>
                    <a:pt x="32" y="91"/>
                    <a:pt x="33" y="93"/>
                  </a:cubicBezTo>
                  <a:cubicBezTo>
                    <a:pt x="33" y="95"/>
                    <a:pt x="34" y="96"/>
                    <a:pt x="36" y="98"/>
                  </a:cubicBezTo>
                  <a:cubicBezTo>
                    <a:pt x="40" y="101"/>
                    <a:pt x="38" y="103"/>
                    <a:pt x="44" y="105"/>
                  </a:cubicBezTo>
                  <a:cubicBezTo>
                    <a:pt x="47" y="105"/>
                    <a:pt x="48" y="109"/>
                    <a:pt x="50" y="110"/>
                  </a:cubicBezTo>
                  <a:cubicBezTo>
                    <a:pt x="56" y="110"/>
                    <a:pt x="56" y="101"/>
                    <a:pt x="61" y="104"/>
                  </a:cubicBezTo>
                  <a:cubicBezTo>
                    <a:pt x="63" y="104"/>
                    <a:pt x="63" y="106"/>
                    <a:pt x="66" y="105"/>
                  </a:cubicBezTo>
                  <a:cubicBezTo>
                    <a:pt x="70" y="105"/>
                    <a:pt x="67" y="104"/>
                    <a:pt x="67" y="101"/>
                  </a:cubicBezTo>
                  <a:cubicBezTo>
                    <a:pt x="69" y="99"/>
                    <a:pt x="69" y="98"/>
                    <a:pt x="72" y="98"/>
                  </a:cubicBezTo>
                  <a:cubicBezTo>
                    <a:pt x="74" y="99"/>
                    <a:pt x="83" y="99"/>
                    <a:pt x="82" y="95"/>
                  </a:cubicBezTo>
                  <a:cubicBezTo>
                    <a:pt x="77" y="95"/>
                    <a:pt x="76" y="90"/>
                    <a:pt x="73" y="87"/>
                  </a:cubicBezTo>
                  <a:cubicBezTo>
                    <a:pt x="73" y="87"/>
                    <a:pt x="71" y="88"/>
                    <a:pt x="70" y="87"/>
                  </a:cubicBezTo>
                  <a:cubicBezTo>
                    <a:pt x="67" y="87"/>
                    <a:pt x="68" y="84"/>
                    <a:pt x="68" y="82"/>
                  </a:cubicBezTo>
                  <a:cubicBezTo>
                    <a:pt x="68" y="77"/>
                    <a:pt x="59" y="82"/>
                    <a:pt x="59" y="76"/>
                  </a:cubicBezTo>
                  <a:cubicBezTo>
                    <a:pt x="59" y="69"/>
                    <a:pt x="50" y="79"/>
                    <a:pt x="47" y="7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66"/>
                    <a:pt x="47" y="65"/>
                    <a:pt x="45" y="63"/>
                  </a:cubicBezTo>
                  <a:cubicBezTo>
                    <a:pt x="43" y="62"/>
                    <a:pt x="47" y="58"/>
                    <a:pt x="48" y="57"/>
                  </a:cubicBezTo>
                  <a:cubicBezTo>
                    <a:pt x="51" y="55"/>
                    <a:pt x="52" y="56"/>
                    <a:pt x="51" y="52"/>
                  </a:cubicBezTo>
                  <a:cubicBezTo>
                    <a:pt x="51" y="50"/>
                    <a:pt x="51" y="49"/>
                    <a:pt x="53" y="48"/>
                  </a:cubicBezTo>
                  <a:cubicBezTo>
                    <a:pt x="53" y="47"/>
                    <a:pt x="54" y="47"/>
                    <a:pt x="54" y="46"/>
                  </a:cubicBezTo>
                  <a:cubicBezTo>
                    <a:pt x="54" y="43"/>
                    <a:pt x="51" y="43"/>
                    <a:pt x="51" y="41"/>
                  </a:cubicBezTo>
                  <a:cubicBezTo>
                    <a:pt x="51" y="40"/>
                    <a:pt x="52" y="38"/>
                    <a:pt x="50" y="38"/>
                  </a:cubicBezTo>
                  <a:cubicBezTo>
                    <a:pt x="50" y="38"/>
                    <a:pt x="44" y="40"/>
                    <a:pt x="44" y="40"/>
                  </a:cubicBezTo>
                  <a:cubicBezTo>
                    <a:pt x="44" y="37"/>
                    <a:pt x="46" y="36"/>
                    <a:pt x="48" y="35"/>
                  </a:cubicBezTo>
                  <a:cubicBezTo>
                    <a:pt x="50" y="34"/>
                    <a:pt x="54" y="32"/>
                    <a:pt x="56" y="29"/>
                  </a:cubicBezTo>
                  <a:cubicBezTo>
                    <a:pt x="56" y="27"/>
                    <a:pt x="57" y="26"/>
                    <a:pt x="59" y="26"/>
                  </a:cubicBezTo>
                  <a:cubicBezTo>
                    <a:pt x="61" y="25"/>
                    <a:pt x="63" y="25"/>
                    <a:pt x="63" y="22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5" y="16"/>
                    <a:pt x="67" y="15"/>
                    <a:pt x="66" y="14"/>
                  </a:cubicBezTo>
                  <a:cubicBezTo>
                    <a:pt x="65" y="13"/>
                    <a:pt x="66" y="5"/>
                    <a:pt x="66" y="3"/>
                  </a:cubicBezTo>
                  <a:cubicBezTo>
                    <a:pt x="66" y="3"/>
                    <a:pt x="67" y="2"/>
                    <a:pt x="68" y="2"/>
                  </a:cubicBezTo>
                  <a:cubicBezTo>
                    <a:pt x="69" y="1"/>
                    <a:pt x="69" y="3"/>
                    <a:pt x="72" y="2"/>
                  </a:cubicBezTo>
                  <a:cubicBezTo>
                    <a:pt x="76" y="0"/>
                    <a:pt x="77" y="4"/>
                    <a:pt x="76" y="7"/>
                  </a:cubicBezTo>
                  <a:cubicBezTo>
                    <a:pt x="74" y="12"/>
                    <a:pt x="74" y="12"/>
                    <a:pt x="77" y="15"/>
                  </a:cubicBezTo>
                  <a:cubicBezTo>
                    <a:pt x="78" y="17"/>
                    <a:pt x="77" y="18"/>
                    <a:pt x="77" y="19"/>
                  </a:cubicBezTo>
                  <a:cubicBezTo>
                    <a:pt x="78" y="20"/>
                    <a:pt x="83" y="18"/>
                    <a:pt x="84" y="19"/>
                  </a:cubicBezTo>
                  <a:cubicBezTo>
                    <a:pt x="84" y="19"/>
                    <a:pt x="86" y="23"/>
                    <a:pt x="86" y="23"/>
                  </a:cubicBezTo>
                  <a:cubicBezTo>
                    <a:pt x="86" y="24"/>
                    <a:pt x="83" y="25"/>
                    <a:pt x="83" y="25"/>
                  </a:cubicBezTo>
                  <a:cubicBezTo>
                    <a:pt x="82" y="26"/>
                    <a:pt x="83" y="28"/>
                    <a:pt x="80" y="28"/>
                  </a:cubicBezTo>
                  <a:cubicBezTo>
                    <a:pt x="79" y="28"/>
                    <a:pt x="78" y="25"/>
                    <a:pt x="77" y="26"/>
                  </a:cubicBezTo>
                  <a:cubicBezTo>
                    <a:pt x="76" y="26"/>
                    <a:pt x="77" y="28"/>
                    <a:pt x="76" y="29"/>
                  </a:cubicBezTo>
                  <a:cubicBezTo>
                    <a:pt x="72" y="30"/>
                    <a:pt x="76" y="32"/>
                    <a:pt x="78" y="34"/>
                  </a:cubicBezTo>
                  <a:cubicBezTo>
                    <a:pt x="79" y="34"/>
                    <a:pt x="77" y="35"/>
                    <a:pt x="77" y="36"/>
                  </a:cubicBezTo>
                  <a:cubicBezTo>
                    <a:pt x="73" y="38"/>
                    <a:pt x="76" y="37"/>
                    <a:pt x="76" y="41"/>
                  </a:cubicBezTo>
                  <a:cubicBezTo>
                    <a:pt x="76" y="46"/>
                    <a:pt x="79" y="43"/>
                    <a:pt x="82" y="43"/>
                  </a:cubicBezTo>
                  <a:cubicBezTo>
                    <a:pt x="83" y="43"/>
                    <a:pt x="86" y="53"/>
                    <a:pt x="87" y="46"/>
                  </a:cubicBezTo>
                  <a:cubicBezTo>
                    <a:pt x="88" y="44"/>
                    <a:pt x="90" y="44"/>
                    <a:pt x="90" y="41"/>
                  </a:cubicBezTo>
                  <a:cubicBezTo>
                    <a:pt x="93" y="34"/>
                    <a:pt x="97" y="44"/>
                    <a:pt x="99" y="43"/>
                  </a:cubicBezTo>
                  <a:cubicBezTo>
                    <a:pt x="103" y="40"/>
                    <a:pt x="106" y="44"/>
                    <a:pt x="110" y="45"/>
                  </a:cubicBezTo>
                  <a:cubicBezTo>
                    <a:pt x="110" y="47"/>
                    <a:pt x="106" y="52"/>
                    <a:pt x="105" y="54"/>
                  </a:cubicBezTo>
                  <a:cubicBezTo>
                    <a:pt x="103" y="56"/>
                    <a:pt x="102" y="57"/>
                    <a:pt x="102" y="60"/>
                  </a:cubicBezTo>
                  <a:cubicBezTo>
                    <a:pt x="103" y="63"/>
                    <a:pt x="100" y="63"/>
                    <a:pt x="100" y="66"/>
                  </a:cubicBezTo>
                  <a:cubicBezTo>
                    <a:pt x="99" y="68"/>
                    <a:pt x="101" y="73"/>
                    <a:pt x="100" y="73"/>
                  </a:cubicBezTo>
                  <a:cubicBezTo>
                    <a:pt x="97" y="77"/>
                    <a:pt x="96" y="75"/>
                    <a:pt x="94" y="80"/>
                  </a:cubicBezTo>
                  <a:cubicBezTo>
                    <a:pt x="93" y="83"/>
                    <a:pt x="92" y="85"/>
                    <a:pt x="96" y="86"/>
                  </a:cubicBezTo>
                  <a:cubicBezTo>
                    <a:pt x="98" y="86"/>
                    <a:pt x="97" y="87"/>
                    <a:pt x="96" y="89"/>
                  </a:cubicBezTo>
                  <a:cubicBezTo>
                    <a:pt x="96" y="94"/>
                    <a:pt x="101" y="92"/>
                    <a:pt x="104" y="93"/>
                  </a:cubicBezTo>
                  <a:cubicBezTo>
                    <a:pt x="107" y="94"/>
                    <a:pt x="106" y="96"/>
                    <a:pt x="110" y="96"/>
                  </a:cubicBezTo>
                  <a:cubicBezTo>
                    <a:pt x="115" y="96"/>
                    <a:pt x="115" y="96"/>
                    <a:pt x="117" y="99"/>
                  </a:cubicBezTo>
                  <a:cubicBezTo>
                    <a:pt x="117" y="101"/>
                    <a:pt x="117" y="103"/>
                    <a:pt x="117" y="105"/>
                  </a:cubicBezTo>
                  <a:cubicBezTo>
                    <a:pt x="116" y="109"/>
                    <a:pt x="113" y="105"/>
                    <a:pt x="111" y="106"/>
                  </a:cubicBezTo>
                  <a:cubicBezTo>
                    <a:pt x="109" y="106"/>
                    <a:pt x="109" y="106"/>
                    <a:pt x="107" y="106"/>
                  </a:cubicBezTo>
                  <a:cubicBezTo>
                    <a:pt x="106" y="106"/>
                    <a:pt x="107" y="107"/>
                    <a:pt x="107" y="108"/>
                  </a:cubicBezTo>
                  <a:cubicBezTo>
                    <a:pt x="107" y="110"/>
                    <a:pt x="103" y="110"/>
                    <a:pt x="103" y="111"/>
                  </a:cubicBezTo>
                  <a:cubicBezTo>
                    <a:pt x="101" y="114"/>
                    <a:pt x="101" y="117"/>
                    <a:pt x="103" y="121"/>
                  </a:cubicBezTo>
                  <a:cubicBezTo>
                    <a:pt x="103" y="122"/>
                    <a:pt x="103" y="123"/>
                    <a:pt x="103" y="124"/>
                  </a:cubicBezTo>
                  <a:cubicBezTo>
                    <a:pt x="101" y="126"/>
                    <a:pt x="99" y="127"/>
                    <a:pt x="99" y="130"/>
                  </a:cubicBezTo>
                  <a:cubicBezTo>
                    <a:pt x="99" y="132"/>
                    <a:pt x="97" y="134"/>
                    <a:pt x="99" y="137"/>
                  </a:cubicBezTo>
                  <a:cubicBezTo>
                    <a:pt x="100" y="139"/>
                    <a:pt x="105" y="140"/>
                    <a:pt x="107" y="142"/>
                  </a:cubicBezTo>
                  <a:cubicBezTo>
                    <a:pt x="109" y="143"/>
                    <a:pt x="109" y="147"/>
                    <a:pt x="112" y="149"/>
                  </a:cubicBezTo>
                  <a:cubicBezTo>
                    <a:pt x="115" y="151"/>
                    <a:pt x="116" y="145"/>
                    <a:pt x="119" y="145"/>
                  </a:cubicBezTo>
                  <a:cubicBezTo>
                    <a:pt x="122" y="144"/>
                    <a:pt x="120" y="146"/>
                    <a:pt x="123" y="147"/>
                  </a:cubicBezTo>
                  <a:cubicBezTo>
                    <a:pt x="125" y="148"/>
                    <a:pt x="128" y="146"/>
                    <a:pt x="129" y="149"/>
                  </a:cubicBezTo>
                  <a:cubicBezTo>
                    <a:pt x="129" y="151"/>
                    <a:pt x="130" y="154"/>
                    <a:pt x="132" y="155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6" y="161"/>
                    <a:pt x="128" y="163"/>
                    <a:pt x="125" y="165"/>
                  </a:cubicBezTo>
                  <a:cubicBezTo>
                    <a:pt x="123" y="165"/>
                    <a:pt x="119" y="166"/>
                    <a:pt x="116" y="166"/>
                  </a:cubicBezTo>
                  <a:cubicBezTo>
                    <a:pt x="115" y="168"/>
                    <a:pt x="117" y="169"/>
                    <a:pt x="113" y="170"/>
                  </a:cubicBezTo>
                  <a:cubicBezTo>
                    <a:pt x="112" y="170"/>
                    <a:pt x="110" y="169"/>
                    <a:pt x="109" y="168"/>
                  </a:cubicBezTo>
                  <a:cubicBezTo>
                    <a:pt x="105" y="165"/>
                    <a:pt x="101" y="172"/>
                    <a:pt x="97" y="172"/>
                  </a:cubicBezTo>
                  <a:cubicBezTo>
                    <a:pt x="93" y="172"/>
                    <a:pt x="93" y="173"/>
                    <a:pt x="92" y="176"/>
                  </a:cubicBezTo>
                  <a:cubicBezTo>
                    <a:pt x="87" y="182"/>
                    <a:pt x="86" y="174"/>
                    <a:pt x="84" y="172"/>
                  </a:cubicBezTo>
                  <a:cubicBezTo>
                    <a:pt x="83" y="171"/>
                    <a:pt x="81" y="170"/>
                    <a:pt x="81" y="168"/>
                  </a:cubicBezTo>
                  <a:cubicBezTo>
                    <a:pt x="81" y="166"/>
                    <a:pt x="83" y="164"/>
                    <a:pt x="82" y="161"/>
                  </a:cubicBezTo>
                  <a:cubicBezTo>
                    <a:pt x="79" y="163"/>
                    <a:pt x="71" y="160"/>
                    <a:pt x="70" y="165"/>
                  </a:cubicBezTo>
                  <a:cubicBezTo>
                    <a:pt x="70" y="169"/>
                    <a:pt x="68" y="174"/>
                    <a:pt x="71" y="177"/>
                  </a:cubicBezTo>
                  <a:cubicBezTo>
                    <a:pt x="76" y="180"/>
                    <a:pt x="70" y="180"/>
                    <a:pt x="70" y="183"/>
                  </a:cubicBezTo>
                  <a:cubicBezTo>
                    <a:pt x="70" y="185"/>
                    <a:pt x="66" y="186"/>
                    <a:pt x="65" y="185"/>
                  </a:cubicBezTo>
                  <a:cubicBezTo>
                    <a:pt x="63" y="185"/>
                    <a:pt x="63" y="182"/>
                    <a:pt x="61" y="181"/>
                  </a:cubicBezTo>
                  <a:cubicBezTo>
                    <a:pt x="58" y="181"/>
                    <a:pt x="59" y="181"/>
                    <a:pt x="57" y="180"/>
                  </a:cubicBezTo>
                  <a:cubicBezTo>
                    <a:pt x="54" y="177"/>
                    <a:pt x="54" y="181"/>
                    <a:pt x="53" y="182"/>
                  </a:cubicBezTo>
                  <a:cubicBezTo>
                    <a:pt x="52" y="183"/>
                    <a:pt x="51" y="183"/>
                    <a:pt x="50" y="183"/>
                  </a:cubicBezTo>
                  <a:cubicBezTo>
                    <a:pt x="49" y="184"/>
                    <a:pt x="47" y="190"/>
                    <a:pt x="45" y="185"/>
                  </a:cubicBezTo>
                  <a:cubicBezTo>
                    <a:pt x="44" y="181"/>
                    <a:pt x="40" y="188"/>
                    <a:pt x="37" y="188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37" y="175"/>
                    <a:pt x="24" y="185"/>
                    <a:pt x="21" y="183"/>
                  </a:cubicBezTo>
                  <a:cubicBezTo>
                    <a:pt x="20" y="183"/>
                    <a:pt x="17" y="180"/>
                    <a:pt x="17" y="179"/>
                  </a:cubicBezTo>
                  <a:cubicBezTo>
                    <a:pt x="17" y="176"/>
                    <a:pt x="18" y="175"/>
                    <a:pt x="14" y="175"/>
                  </a:cubicBezTo>
                  <a:cubicBezTo>
                    <a:pt x="8" y="175"/>
                    <a:pt x="12" y="171"/>
                    <a:pt x="10" y="169"/>
                  </a:cubicBezTo>
                  <a:cubicBezTo>
                    <a:pt x="8" y="168"/>
                    <a:pt x="5" y="169"/>
                    <a:pt x="4" y="168"/>
                  </a:cubicBezTo>
                  <a:cubicBezTo>
                    <a:pt x="3" y="167"/>
                    <a:pt x="4" y="163"/>
                    <a:pt x="3" y="162"/>
                  </a:cubicBezTo>
                  <a:cubicBezTo>
                    <a:pt x="1" y="161"/>
                    <a:pt x="0" y="162"/>
                    <a:pt x="0" y="15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>
              <a:off x="6301" y="3424"/>
              <a:ext cx="700" cy="788"/>
            </a:xfrm>
            <a:custGeom>
              <a:avLst/>
              <a:gdLst>
                <a:gd name="T0" fmla="*/ 70 w 296"/>
                <a:gd name="T1" fmla="*/ 52 h 333"/>
                <a:gd name="T2" fmla="*/ 78 w 296"/>
                <a:gd name="T3" fmla="*/ 61 h 333"/>
                <a:gd name="T4" fmla="*/ 0 w 296"/>
                <a:gd name="T5" fmla="*/ 5 h 333"/>
                <a:gd name="T6" fmla="*/ 14 w 296"/>
                <a:gd name="T7" fmla="*/ 13 h 333"/>
                <a:gd name="T8" fmla="*/ 8 w 296"/>
                <a:gd name="T9" fmla="*/ 33 h 333"/>
                <a:gd name="T10" fmla="*/ 6 w 296"/>
                <a:gd name="T11" fmla="*/ 50 h 333"/>
                <a:gd name="T12" fmla="*/ 8 w 296"/>
                <a:gd name="T13" fmla="*/ 66 h 333"/>
                <a:gd name="T14" fmla="*/ 8 w 296"/>
                <a:gd name="T15" fmla="*/ 77 h 333"/>
                <a:gd name="T16" fmla="*/ 22 w 296"/>
                <a:gd name="T17" fmla="*/ 85 h 333"/>
                <a:gd name="T18" fmla="*/ 22 w 296"/>
                <a:gd name="T19" fmla="*/ 106 h 333"/>
                <a:gd name="T20" fmla="*/ 12 w 296"/>
                <a:gd name="T21" fmla="*/ 107 h 333"/>
                <a:gd name="T22" fmla="*/ 10 w 296"/>
                <a:gd name="T23" fmla="*/ 120 h 333"/>
                <a:gd name="T24" fmla="*/ 22 w 296"/>
                <a:gd name="T25" fmla="*/ 128 h 333"/>
                <a:gd name="T26" fmla="*/ 42 w 296"/>
                <a:gd name="T27" fmla="*/ 124 h 333"/>
                <a:gd name="T28" fmla="*/ 47 w 296"/>
                <a:gd name="T29" fmla="*/ 104 h 333"/>
                <a:gd name="T30" fmla="*/ 57 w 296"/>
                <a:gd name="T31" fmla="*/ 122 h 333"/>
                <a:gd name="T32" fmla="*/ 60 w 296"/>
                <a:gd name="T33" fmla="*/ 131 h 333"/>
                <a:gd name="T34" fmla="*/ 56 w 296"/>
                <a:gd name="T35" fmla="*/ 138 h 333"/>
                <a:gd name="T36" fmla="*/ 70 w 296"/>
                <a:gd name="T37" fmla="*/ 144 h 333"/>
                <a:gd name="T38" fmla="*/ 82 w 296"/>
                <a:gd name="T39" fmla="*/ 162 h 333"/>
                <a:gd name="T40" fmla="*/ 75 w 296"/>
                <a:gd name="T41" fmla="*/ 187 h 333"/>
                <a:gd name="T42" fmla="*/ 98 w 296"/>
                <a:gd name="T43" fmla="*/ 200 h 333"/>
                <a:gd name="T44" fmla="*/ 87 w 296"/>
                <a:gd name="T45" fmla="*/ 209 h 333"/>
                <a:gd name="T46" fmla="*/ 78 w 296"/>
                <a:gd name="T47" fmla="*/ 231 h 333"/>
                <a:gd name="T48" fmla="*/ 99 w 296"/>
                <a:gd name="T49" fmla="*/ 246 h 333"/>
                <a:gd name="T50" fmla="*/ 113 w 296"/>
                <a:gd name="T51" fmla="*/ 256 h 333"/>
                <a:gd name="T52" fmla="*/ 117 w 296"/>
                <a:gd name="T53" fmla="*/ 240 h 333"/>
                <a:gd name="T54" fmla="*/ 145 w 296"/>
                <a:gd name="T55" fmla="*/ 269 h 333"/>
                <a:gd name="T56" fmla="*/ 166 w 296"/>
                <a:gd name="T57" fmla="*/ 272 h 333"/>
                <a:gd name="T58" fmla="*/ 181 w 296"/>
                <a:gd name="T59" fmla="*/ 308 h 333"/>
                <a:gd name="T60" fmla="*/ 201 w 296"/>
                <a:gd name="T61" fmla="*/ 304 h 333"/>
                <a:gd name="T62" fmla="*/ 212 w 296"/>
                <a:gd name="T63" fmla="*/ 319 h 333"/>
                <a:gd name="T64" fmla="*/ 246 w 296"/>
                <a:gd name="T65" fmla="*/ 331 h 333"/>
                <a:gd name="T66" fmla="*/ 283 w 296"/>
                <a:gd name="T67" fmla="*/ 330 h 333"/>
                <a:gd name="T68" fmla="*/ 295 w 296"/>
                <a:gd name="T69" fmla="*/ 323 h 333"/>
                <a:gd name="T70" fmla="*/ 295 w 296"/>
                <a:gd name="T71" fmla="*/ 312 h 333"/>
                <a:gd name="T72" fmla="*/ 272 w 296"/>
                <a:gd name="T73" fmla="*/ 287 h 333"/>
                <a:gd name="T74" fmla="*/ 267 w 296"/>
                <a:gd name="T75" fmla="*/ 272 h 333"/>
                <a:gd name="T76" fmla="*/ 230 w 296"/>
                <a:gd name="T77" fmla="*/ 257 h 333"/>
                <a:gd name="T78" fmla="*/ 211 w 296"/>
                <a:gd name="T79" fmla="*/ 243 h 333"/>
                <a:gd name="T80" fmla="*/ 165 w 296"/>
                <a:gd name="T81" fmla="*/ 230 h 333"/>
                <a:gd name="T82" fmla="*/ 151 w 296"/>
                <a:gd name="T83" fmla="*/ 211 h 333"/>
                <a:gd name="T84" fmla="*/ 133 w 296"/>
                <a:gd name="T85" fmla="*/ 176 h 333"/>
                <a:gd name="T86" fmla="*/ 112 w 296"/>
                <a:gd name="T87" fmla="*/ 142 h 333"/>
                <a:gd name="T88" fmla="*/ 87 w 296"/>
                <a:gd name="T89" fmla="*/ 110 h 333"/>
                <a:gd name="T90" fmla="*/ 73 w 296"/>
                <a:gd name="T91" fmla="*/ 75 h 333"/>
                <a:gd name="T92" fmla="*/ 57 w 296"/>
                <a:gd name="T93" fmla="*/ 31 h 333"/>
                <a:gd name="T94" fmla="*/ 41 w 296"/>
                <a:gd name="T95" fmla="*/ 11 h 333"/>
                <a:gd name="T96" fmla="*/ 14 w 296"/>
                <a:gd name="T97" fmla="*/ 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6" h="333">
                  <a:moveTo>
                    <a:pt x="72" y="70"/>
                  </a:moveTo>
                  <a:cubicBezTo>
                    <a:pt x="71" y="67"/>
                    <a:pt x="68" y="64"/>
                    <a:pt x="68" y="63"/>
                  </a:cubicBezTo>
                  <a:cubicBezTo>
                    <a:pt x="71" y="63"/>
                    <a:pt x="76" y="62"/>
                    <a:pt x="75" y="58"/>
                  </a:cubicBezTo>
                  <a:cubicBezTo>
                    <a:pt x="75" y="55"/>
                    <a:pt x="73" y="55"/>
                    <a:pt x="70" y="52"/>
                  </a:cubicBezTo>
                  <a:cubicBezTo>
                    <a:pt x="66" y="49"/>
                    <a:pt x="58" y="40"/>
                    <a:pt x="58" y="34"/>
                  </a:cubicBezTo>
                  <a:cubicBezTo>
                    <a:pt x="60" y="34"/>
                    <a:pt x="65" y="42"/>
                    <a:pt x="66" y="43"/>
                  </a:cubicBezTo>
                  <a:cubicBezTo>
                    <a:pt x="69" y="46"/>
                    <a:pt x="70" y="49"/>
                    <a:pt x="73" y="51"/>
                  </a:cubicBezTo>
                  <a:cubicBezTo>
                    <a:pt x="78" y="54"/>
                    <a:pt x="80" y="55"/>
                    <a:pt x="78" y="61"/>
                  </a:cubicBezTo>
                  <a:cubicBezTo>
                    <a:pt x="78" y="63"/>
                    <a:pt x="76" y="65"/>
                    <a:pt x="75" y="66"/>
                  </a:cubicBezTo>
                  <a:cubicBezTo>
                    <a:pt x="74" y="68"/>
                    <a:pt x="74" y="70"/>
                    <a:pt x="73" y="71"/>
                  </a:cubicBezTo>
                  <a:cubicBezTo>
                    <a:pt x="72" y="70"/>
                    <a:pt x="72" y="70"/>
                    <a:pt x="72" y="70"/>
                  </a:cubicBezTo>
                  <a:close/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2" y="7"/>
                    <a:pt x="4" y="7"/>
                  </a:cubicBezTo>
                  <a:cubicBezTo>
                    <a:pt x="6" y="7"/>
                    <a:pt x="5" y="11"/>
                    <a:pt x="8" y="11"/>
                  </a:cubicBezTo>
                  <a:cubicBezTo>
                    <a:pt x="11" y="11"/>
                    <a:pt x="13" y="11"/>
                    <a:pt x="14" y="13"/>
                  </a:cubicBezTo>
                  <a:cubicBezTo>
                    <a:pt x="18" y="17"/>
                    <a:pt x="22" y="16"/>
                    <a:pt x="16" y="20"/>
                  </a:cubicBezTo>
                  <a:cubicBezTo>
                    <a:pt x="13" y="21"/>
                    <a:pt x="16" y="24"/>
                    <a:pt x="13" y="27"/>
                  </a:cubicBezTo>
                  <a:cubicBezTo>
                    <a:pt x="12" y="28"/>
                    <a:pt x="12" y="30"/>
                    <a:pt x="11" y="32"/>
                  </a:cubicBezTo>
                  <a:cubicBezTo>
                    <a:pt x="11" y="35"/>
                    <a:pt x="10" y="33"/>
                    <a:pt x="8" y="33"/>
                  </a:cubicBezTo>
                  <a:cubicBezTo>
                    <a:pt x="4" y="32"/>
                    <a:pt x="9" y="36"/>
                    <a:pt x="8" y="37"/>
                  </a:cubicBezTo>
                  <a:cubicBezTo>
                    <a:pt x="5" y="40"/>
                    <a:pt x="11" y="41"/>
                    <a:pt x="12" y="43"/>
                  </a:cubicBezTo>
                  <a:cubicBezTo>
                    <a:pt x="12" y="46"/>
                    <a:pt x="11" y="47"/>
                    <a:pt x="9" y="48"/>
                  </a:cubicBezTo>
                  <a:cubicBezTo>
                    <a:pt x="8" y="49"/>
                    <a:pt x="8" y="51"/>
                    <a:pt x="6" y="50"/>
                  </a:cubicBezTo>
                  <a:cubicBezTo>
                    <a:pt x="1" y="49"/>
                    <a:pt x="2" y="52"/>
                    <a:pt x="2" y="55"/>
                  </a:cubicBezTo>
                  <a:cubicBezTo>
                    <a:pt x="3" y="59"/>
                    <a:pt x="3" y="59"/>
                    <a:pt x="5" y="61"/>
                  </a:cubicBezTo>
                  <a:cubicBezTo>
                    <a:pt x="6" y="61"/>
                    <a:pt x="8" y="63"/>
                    <a:pt x="8" y="64"/>
                  </a:cubicBezTo>
                  <a:cubicBezTo>
                    <a:pt x="8" y="65"/>
                    <a:pt x="8" y="66"/>
                    <a:pt x="8" y="66"/>
                  </a:cubicBezTo>
                  <a:cubicBezTo>
                    <a:pt x="8" y="67"/>
                    <a:pt x="11" y="68"/>
                    <a:pt x="11" y="69"/>
                  </a:cubicBezTo>
                  <a:cubicBezTo>
                    <a:pt x="11" y="70"/>
                    <a:pt x="11" y="71"/>
                    <a:pt x="11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2" y="76"/>
                    <a:pt x="6" y="74"/>
                    <a:pt x="8" y="77"/>
                  </a:cubicBezTo>
                  <a:cubicBezTo>
                    <a:pt x="8" y="79"/>
                    <a:pt x="11" y="79"/>
                    <a:pt x="13" y="80"/>
                  </a:cubicBezTo>
                  <a:cubicBezTo>
                    <a:pt x="13" y="81"/>
                    <a:pt x="13" y="87"/>
                    <a:pt x="15" y="85"/>
                  </a:cubicBezTo>
                  <a:cubicBezTo>
                    <a:pt x="16" y="84"/>
                    <a:pt x="20" y="80"/>
                    <a:pt x="22" y="83"/>
                  </a:cubicBezTo>
                  <a:cubicBezTo>
                    <a:pt x="22" y="83"/>
                    <a:pt x="21" y="85"/>
                    <a:pt x="22" y="85"/>
                  </a:cubicBezTo>
                  <a:cubicBezTo>
                    <a:pt x="23" y="85"/>
                    <a:pt x="26" y="83"/>
                    <a:pt x="26" y="85"/>
                  </a:cubicBezTo>
                  <a:cubicBezTo>
                    <a:pt x="27" y="88"/>
                    <a:pt x="31" y="88"/>
                    <a:pt x="30" y="90"/>
                  </a:cubicBezTo>
                  <a:cubicBezTo>
                    <a:pt x="29" y="93"/>
                    <a:pt x="26" y="92"/>
                    <a:pt x="26" y="97"/>
                  </a:cubicBezTo>
                  <a:cubicBezTo>
                    <a:pt x="25" y="98"/>
                    <a:pt x="25" y="109"/>
                    <a:pt x="22" y="106"/>
                  </a:cubicBezTo>
                  <a:cubicBezTo>
                    <a:pt x="19" y="102"/>
                    <a:pt x="20" y="102"/>
                    <a:pt x="19" y="98"/>
                  </a:cubicBezTo>
                  <a:cubicBezTo>
                    <a:pt x="19" y="93"/>
                    <a:pt x="17" y="99"/>
                    <a:pt x="16" y="101"/>
                  </a:cubicBezTo>
                  <a:cubicBezTo>
                    <a:pt x="15" y="102"/>
                    <a:pt x="13" y="103"/>
                    <a:pt x="12" y="105"/>
                  </a:cubicBezTo>
                  <a:cubicBezTo>
                    <a:pt x="12" y="106"/>
                    <a:pt x="12" y="106"/>
                    <a:pt x="12" y="107"/>
                  </a:cubicBezTo>
                  <a:cubicBezTo>
                    <a:pt x="12" y="109"/>
                    <a:pt x="10" y="110"/>
                    <a:pt x="9" y="112"/>
                  </a:cubicBezTo>
                  <a:cubicBezTo>
                    <a:pt x="8" y="114"/>
                    <a:pt x="14" y="110"/>
                    <a:pt x="14" y="110"/>
                  </a:cubicBezTo>
                  <a:cubicBezTo>
                    <a:pt x="14" y="113"/>
                    <a:pt x="10" y="116"/>
                    <a:pt x="10" y="117"/>
                  </a:cubicBezTo>
                  <a:cubicBezTo>
                    <a:pt x="10" y="119"/>
                    <a:pt x="11" y="119"/>
                    <a:pt x="10" y="120"/>
                  </a:cubicBezTo>
                  <a:cubicBezTo>
                    <a:pt x="5" y="122"/>
                    <a:pt x="7" y="122"/>
                    <a:pt x="6" y="125"/>
                  </a:cubicBezTo>
                  <a:cubicBezTo>
                    <a:pt x="5" y="128"/>
                    <a:pt x="5" y="128"/>
                    <a:pt x="8" y="131"/>
                  </a:cubicBezTo>
                  <a:cubicBezTo>
                    <a:pt x="9" y="132"/>
                    <a:pt x="10" y="136"/>
                    <a:pt x="11" y="135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5" y="126"/>
                    <a:pt x="27" y="125"/>
                    <a:pt x="29" y="123"/>
                  </a:cubicBezTo>
                  <a:cubicBezTo>
                    <a:pt x="31" y="122"/>
                    <a:pt x="36" y="113"/>
                    <a:pt x="37" y="114"/>
                  </a:cubicBezTo>
                  <a:cubicBezTo>
                    <a:pt x="39" y="117"/>
                    <a:pt x="33" y="124"/>
                    <a:pt x="42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6" y="118"/>
                    <a:pt x="45" y="116"/>
                  </a:cubicBezTo>
                  <a:cubicBezTo>
                    <a:pt x="44" y="116"/>
                    <a:pt x="45" y="107"/>
                    <a:pt x="45" y="106"/>
                  </a:cubicBezTo>
                  <a:cubicBezTo>
                    <a:pt x="45" y="105"/>
                    <a:pt x="46" y="104"/>
                    <a:pt x="47" y="104"/>
                  </a:cubicBezTo>
                  <a:cubicBezTo>
                    <a:pt x="48" y="104"/>
                    <a:pt x="48" y="106"/>
                    <a:pt x="51" y="105"/>
                  </a:cubicBezTo>
                  <a:cubicBezTo>
                    <a:pt x="55" y="102"/>
                    <a:pt x="56" y="107"/>
                    <a:pt x="55" y="110"/>
                  </a:cubicBezTo>
                  <a:cubicBezTo>
                    <a:pt x="54" y="114"/>
                    <a:pt x="54" y="114"/>
                    <a:pt x="57" y="118"/>
                  </a:cubicBezTo>
                  <a:cubicBezTo>
                    <a:pt x="57" y="119"/>
                    <a:pt x="56" y="121"/>
                    <a:pt x="57" y="122"/>
                  </a:cubicBezTo>
                  <a:cubicBezTo>
                    <a:pt x="57" y="123"/>
                    <a:pt x="62" y="120"/>
                    <a:pt x="63" y="122"/>
                  </a:cubicBezTo>
                  <a:cubicBezTo>
                    <a:pt x="64" y="122"/>
                    <a:pt x="65" y="125"/>
                    <a:pt x="65" y="125"/>
                  </a:cubicBezTo>
                  <a:cubicBezTo>
                    <a:pt x="65" y="126"/>
                    <a:pt x="63" y="127"/>
                    <a:pt x="62" y="128"/>
                  </a:cubicBezTo>
                  <a:cubicBezTo>
                    <a:pt x="61" y="128"/>
                    <a:pt x="62" y="131"/>
                    <a:pt x="60" y="131"/>
                  </a:cubicBezTo>
                  <a:cubicBezTo>
                    <a:pt x="58" y="131"/>
                    <a:pt x="57" y="128"/>
                    <a:pt x="56" y="128"/>
                  </a:cubicBezTo>
                  <a:cubicBezTo>
                    <a:pt x="55" y="128"/>
                    <a:pt x="56" y="131"/>
                    <a:pt x="55" y="131"/>
                  </a:cubicBezTo>
                  <a:cubicBezTo>
                    <a:pt x="51" y="132"/>
                    <a:pt x="55" y="135"/>
                    <a:pt x="57" y="136"/>
                  </a:cubicBezTo>
                  <a:cubicBezTo>
                    <a:pt x="58" y="136"/>
                    <a:pt x="57" y="138"/>
                    <a:pt x="56" y="138"/>
                  </a:cubicBezTo>
                  <a:cubicBezTo>
                    <a:pt x="52" y="140"/>
                    <a:pt x="55" y="139"/>
                    <a:pt x="55" y="143"/>
                  </a:cubicBezTo>
                  <a:cubicBezTo>
                    <a:pt x="55" y="148"/>
                    <a:pt x="58" y="145"/>
                    <a:pt x="61" y="145"/>
                  </a:cubicBezTo>
                  <a:cubicBezTo>
                    <a:pt x="62" y="145"/>
                    <a:pt x="66" y="155"/>
                    <a:pt x="67" y="148"/>
                  </a:cubicBezTo>
                  <a:cubicBezTo>
                    <a:pt x="67" y="146"/>
                    <a:pt x="69" y="146"/>
                    <a:pt x="70" y="144"/>
                  </a:cubicBezTo>
                  <a:cubicBezTo>
                    <a:pt x="72" y="136"/>
                    <a:pt x="77" y="147"/>
                    <a:pt x="78" y="145"/>
                  </a:cubicBezTo>
                  <a:cubicBezTo>
                    <a:pt x="83" y="142"/>
                    <a:pt x="86" y="147"/>
                    <a:pt x="90" y="147"/>
                  </a:cubicBezTo>
                  <a:cubicBezTo>
                    <a:pt x="90" y="149"/>
                    <a:pt x="86" y="154"/>
                    <a:pt x="84" y="156"/>
                  </a:cubicBezTo>
                  <a:cubicBezTo>
                    <a:pt x="83" y="158"/>
                    <a:pt x="81" y="159"/>
                    <a:pt x="82" y="162"/>
                  </a:cubicBezTo>
                  <a:cubicBezTo>
                    <a:pt x="83" y="165"/>
                    <a:pt x="80" y="165"/>
                    <a:pt x="80" y="167"/>
                  </a:cubicBezTo>
                  <a:cubicBezTo>
                    <a:pt x="79" y="170"/>
                    <a:pt x="81" y="175"/>
                    <a:pt x="80" y="175"/>
                  </a:cubicBezTo>
                  <a:cubicBezTo>
                    <a:pt x="77" y="179"/>
                    <a:pt x="75" y="176"/>
                    <a:pt x="73" y="182"/>
                  </a:cubicBezTo>
                  <a:cubicBezTo>
                    <a:pt x="73" y="185"/>
                    <a:pt x="72" y="187"/>
                    <a:pt x="75" y="187"/>
                  </a:cubicBezTo>
                  <a:cubicBezTo>
                    <a:pt x="78" y="188"/>
                    <a:pt x="77" y="188"/>
                    <a:pt x="76" y="191"/>
                  </a:cubicBezTo>
                  <a:cubicBezTo>
                    <a:pt x="76" y="196"/>
                    <a:pt x="81" y="193"/>
                    <a:pt x="84" y="194"/>
                  </a:cubicBezTo>
                  <a:cubicBezTo>
                    <a:pt x="87" y="196"/>
                    <a:pt x="86" y="197"/>
                    <a:pt x="90" y="197"/>
                  </a:cubicBezTo>
                  <a:cubicBezTo>
                    <a:pt x="95" y="197"/>
                    <a:pt x="95" y="197"/>
                    <a:pt x="98" y="200"/>
                  </a:cubicBezTo>
                  <a:cubicBezTo>
                    <a:pt x="97" y="203"/>
                    <a:pt x="98" y="204"/>
                    <a:pt x="97" y="207"/>
                  </a:cubicBezTo>
                  <a:cubicBezTo>
                    <a:pt x="96" y="210"/>
                    <a:pt x="93" y="207"/>
                    <a:pt x="91" y="207"/>
                  </a:cubicBezTo>
                  <a:cubicBezTo>
                    <a:pt x="89" y="207"/>
                    <a:pt x="89" y="207"/>
                    <a:pt x="87" y="207"/>
                  </a:cubicBezTo>
                  <a:cubicBezTo>
                    <a:pt x="86" y="207"/>
                    <a:pt x="87" y="209"/>
                    <a:pt x="87" y="209"/>
                  </a:cubicBezTo>
                  <a:cubicBezTo>
                    <a:pt x="87" y="211"/>
                    <a:pt x="83" y="211"/>
                    <a:pt x="83" y="213"/>
                  </a:cubicBezTo>
                  <a:cubicBezTo>
                    <a:pt x="81" y="216"/>
                    <a:pt x="81" y="219"/>
                    <a:pt x="83" y="222"/>
                  </a:cubicBezTo>
                  <a:cubicBezTo>
                    <a:pt x="83" y="223"/>
                    <a:pt x="83" y="224"/>
                    <a:pt x="83" y="225"/>
                  </a:cubicBezTo>
                  <a:cubicBezTo>
                    <a:pt x="81" y="227"/>
                    <a:pt x="79" y="228"/>
                    <a:pt x="78" y="231"/>
                  </a:cubicBezTo>
                  <a:cubicBezTo>
                    <a:pt x="78" y="233"/>
                    <a:pt x="77" y="235"/>
                    <a:pt x="78" y="238"/>
                  </a:cubicBezTo>
                  <a:cubicBezTo>
                    <a:pt x="80" y="240"/>
                    <a:pt x="85" y="241"/>
                    <a:pt x="87" y="243"/>
                  </a:cubicBezTo>
                  <a:cubicBezTo>
                    <a:pt x="89" y="244"/>
                    <a:pt x="89" y="248"/>
                    <a:pt x="92" y="250"/>
                  </a:cubicBezTo>
                  <a:cubicBezTo>
                    <a:pt x="95" y="252"/>
                    <a:pt x="96" y="246"/>
                    <a:pt x="99" y="246"/>
                  </a:cubicBezTo>
                  <a:cubicBezTo>
                    <a:pt x="102" y="245"/>
                    <a:pt x="101" y="247"/>
                    <a:pt x="103" y="248"/>
                  </a:cubicBezTo>
                  <a:cubicBezTo>
                    <a:pt x="105" y="249"/>
                    <a:pt x="108" y="247"/>
                    <a:pt x="109" y="250"/>
                  </a:cubicBezTo>
                  <a:cubicBezTo>
                    <a:pt x="110" y="252"/>
                    <a:pt x="111" y="255"/>
                    <a:pt x="113" y="256"/>
                  </a:cubicBezTo>
                  <a:cubicBezTo>
                    <a:pt x="113" y="256"/>
                    <a:pt x="113" y="256"/>
                    <a:pt x="113" y="256"/>
                  </a:cubicBezTo>
                  <a:cubicBezTo>
                    <a:pt x="115" y="256"/>
                    <a:pt x="118" y="259"/>
                    <a:pt x="116" y="255"/>
                  </a:cubicBezTo>
                  <a:cubicBezTo>
                    <a:pt x="116" y="254"/>
                    <a:pt x="115" y="252"/>
                    <a:pt x="116" y="250"/>
                  </a:cubicBezTo>
                  <a:cubicBezTo>
                    <a:pt x="116" y="249"/>
                    <a:pt x="113" y="247"/>
                    <a:pt x="115" y="246"/>
                  </a:cubicBezTo>
                  <a:cubicBezTo>
                    <a:pt x="116" y="243"/>
                    <a:pt x="116" y="243"/>
                    <a:pt x="117" y="240"/>
                  </a:cubicBezTo>
                  <a:cubicBezTo>
                    <a:pt x="120" y="241"/>
                    <a:pt x="119" y="244"/>
                    <a:pt x="124" y="244"/>
                  </a:cubicBezTo>
                  <a:cubicBezTo>
                    <a:pt x="131" y="244"/>
                    <a:pt x="132" y="249"/>
                    <a:pt x="135" y="256"/>
                  </a:cubicBezTo>
                  <a:cubicBezTo>
                    <a:pt x="136" y="259"/>
                    <a:pt x="140" y="260"/>
                    <a:pt x="140" y="264"/>
                  </a:cubicBezTo>
                  <a:cubicBezTo>
                    <a:pt x="140" y="266"/>
                    <a:pt x="143" y="268"/>
                    <a:pt x="145" y="269"/>
                  </a:cubicBezTo>
                  <a:cubicBezTo>
                    <a:pt x="147" y="269"/>
                    <a:pt x="146" y="273"/>
                    <a:pt x="150" y="272"/>
                  </a:cubicBezTo>
                  <a:cubicBezTo>
                    <a:pt x="153" y="271"/>
                    <a:pt x="152" y="271"/>
                    <a:pt x="154" y="272"/>
                  </a:cubicBezTo>
                  <a:cubicBezTo>
                    <a:pt x="156" y="273"/>
                    <a:pt x="157" y="269"/>
                    <a:pt x="159" y="270"/>
                  </a:cubicBezTo>
                  <a:cubicBezTo>
                    <a:pt x="161" y="271"/>
                    <a:pt x="163" y="272"/>
                    <a:pt x="166" y="272"/>
                  </a:cubicBezTo>
                  <a:cubicBezTo>
                    <a:pt x="166" y="277"/>
                    <a:pt x="170" y="281"/>
                    <a:pt x="168" y="286"/>
                  </a:cubicBezTo>
                  <a:cubicBezTo>
                    <a:pt x="166" y="287"/>
                    <a:pt x="166" y="290"/>
                    <a:pt x="166" y="292"/>
                  </a:cubicBezTo>
                  <a:cubicBezTo>
                    <a:pt x="163" y="297"/>
                    <a:pt x="160" y="293"/>
                    <a:pt x="165" y="300"/>
                  </a:cubicBezTo>
                  <a:cubicBezTo>
                    <a:pt x="169" y="305"/>
                    <a:pt x="173" y="310"/>
                    <a:pt x="181" y="308"/>
                  </a:cubicBezTo>
                  <a:cubicBezTo>
                    <a:pt x="183" y="308"/>
                    <a:pt x="195" y="301"/>
                    <a:pt x="197" y="299"/>
                  </a:cubicBezTo>
                  <a:cubicBezTo>
                    <a:pt x="199" y="296"/>
                    <a:pt x="201" y="295"/>
                    <a:pt x="204" y="299"/>
                  </a:cubicBezTo>
                  <a:cubicBezTo>
                    <a:pt x="206" y="302"/>
                    <a:pt x="200" y="302"/>
                    <a:pt x="199" y="303"/>
                  </a:cubicBezTo>
                  <a:cubicBezTo>
                    <a:pt x="199" y="303"/>
                    <a:pt x="200" y="304"/>
                    <a:pt x="201" y="304"/>
                  </a:cubicBezTo>
                  <a:cubicBezTo>
                    <a:pt x="202" y="305"/>
                    <a:pt x="201" y="308"/>
                    <a:pt x="203" y="308"/>
                  </a:cubicBezTo>
                  <a:cubicBezTo>
                    <a:pt x="207" y="307"/>
                    <a:pt x="210" y="306"/>
                    <a:pt x="206" y="310"/>
                  </a:cubicBezTo>
                  <a:cubicBezTo>
                    <a:pt x="204" y="313"/>
                    <a:pt x="204" y="317"/>
                    <a:pt x="209" y="317"/>
                  </a:cubicBezTo>
                  <a:cubicBezTo>
                    <a:pt x="210" y="318"/>
                    <a:pt x="210" y="319"/>
                    <a:pt x="212" y="319"/>
                  </a:cubicBezTo>
                  <a:cubicBezTo>
                    <a:pt x="216" y="320"/>
                    <a:pt x="222" y="321"/>
                    <a:pt x="221" y="325"/>
                  </a:cubicBezTo>
                  <a:cubicBezTo>
                    <a:pt x="219" y="333"/>
                    <a:pt x="224" y="330"/>
                    <a:pt x="229" y="329"/>
                  </a:cubicBezTo>
                  <a:cubicBezTo>
                    <a:pt x="233" y="329"/>
                    <a:pt x="235" y="330"/>
                    <a:pt x="238" y="331"/>
                  </a:cubicBezTo>
                  <a:cubicBezTo>
                    <a:pt x="241" y="332"/>
                    <a:pt x="244" y="331"/>
                    <a:pt x="246" y="331"/>
                  </a:cubicBezTo>
                  <a:cubicBezTo>
                    <a:pt x="279" y="333"/>
                    <a:pt x="279" y="333"/>
                    <a:pt x="279" y="333"/>
                  </a:cubicBezTo>
                  <a:cubicBezTo>
                    <a:pt x="282" y="333"/>
                    <a:pt x="282" y="333"/>
                    <a:pt x="282" y="333"/>
                  </a:cubicBezTo>
                  <a:cubicBezTo>
                    <a:pt x="282" y="333"/>
                    <a:pt x="282" y="333"/>
                    <a:pt x="282" y="333"/>
                  </a:cubicBezTo>
                  <a:cubicBezTo>
                    <a:pt x="283" y="331"/>
                    <a:pt x="283" y="331"/>
                    <a:pt x="283" y="330"/>
                  </a:cubicBezTo>
                  <a:cubicBezTo>
                    <a:pt x="284" y="327"/>
                    <a:pt x="285" y="327"/>
                    <a:pt x="288" y="326"/>
                  </a:cubicBezTo>
                  <a:cubicBezTo>
                    <a:pt x="288" y="326"/>
                    <a:pt x="289" y="327"/>
                    <a:pt x="290" y="326"/>
                  </a:cubicBezTo>
                  <a:cubicBezTo>
                    <a:pt x="291" y="326"/>
                    <a:pt x="292" y="326"/>
                    <a:pt x="292" y="325"/>
                  </a:cubicBezTo>
                  <a:cubicBezTo>
                    <a:pt x="295" y="323"/>
                    <a:pt x="295" y="323"/>
                    <a:pt x="295" y="323"/>
                  </a:cubicBezTo>
                  <a:cubicBezTo>
                    <a:pt x="295" y="323"/>
                    <a:pt x="295" y="323"/>
                    <a:pt x="295" y="323"/>
                  </a:cubicBezTo>
                  <a:cubicBezTo>
                    <a:pt x="295" y="320"/>
                    <a:pt x="295" y="320"/>
                    <a:pt x="295" y="320"/>
                  </a:cubicBezTo>
                  <a:cubicBezTo>
                    <a:pt x="294" y="318"/>
                    <a:pt x="291" y="318"/>
                    <a:pt x="292" y="315"/>
                  </a:cubicBezTo>
                  <a:cubicBezTo>
                    <a:pt x="294" y="314"/>
                    <a:pt x="296" y="314"/>
                    <a:pt x="295" y="312"/>
                  </a:cubicBezTo>
                  <a:cubicBezTo>
                    <a:pt x="294" y="308"/>
                    <a:pt x="291" y="306"/>
                    <a:pt x="290" y="302"/>
                  </a:cubicBezTo>
                  <a:cubicBezTo>
                    <a:pt x="288" y="297"/>
                    <a:pt x="286" y="300"/>
                    <a:pt x="283" y="298"/>
                  </a:cubicBezTo>
                  <a:cubicBezTo>
                    <a:pt x="282" y="298"/>
                    <a:pt x="282" y="295"/>
                    <a:pt x="282" y="295"/>
                  </a:cubicBezTo>
                  <a:cubicBezTo>
                    <a:pt x="279" y="291"/>
                    <a:pt x="277" y="288"/>
                    <a:pt x="272" y="287"/>
                  </a:cubicBezTo>
                  <a:cubicBezTo>
                    <a:pt x="271" y="287"/>
                    <a:pt x="268" y="285"/>
                    <a:pt x="268" y="283"/>
                  </a:cubicBezTo>
                  <a:cubicBezTo>
                    <a:pt x="268" y="280"/>
                    <a:pt x="271" y="281"/>
                    <a:pt x="269" y="278"/>
                  </a:cubicBezTo>
                  <a:cubicBezTo>
                    <a:pt x="268" y="278"/>
                    <a:pt x="269" y="277"/>
                    <a:pt x="269" y="275"/>
                  </a:cubicBezTo>
                  <a:cubicBezTo>
                    <a:pt x="268" y="274"/>
                    <a:pt x="267" y="274"/>
                    <a:pt x="267" y="272"/>
                  </a:cubicBezTo>
                  <a:cubicBezTo>
                    <a:pt x="266" y="267"/>
                    <a:pt x="266" y="267"/>
                    <a:pt x="266" y="267"/>
                  </a:cubicBezTo>
                  <a:cubicBezTo>
                    <a:pt x="266" y="267"/>
                    <a:pt x="266" y="267"/>
                    <a:pt x="266" y="267"/>
                  </a:cubicBezTo>
                  <a:cubicBezTo>
                    <a:pt x="255" y="272"/>
                    <a:pt x="240" y="278"/>
                    <a:pt x="236" y="266"/>
                  </a:cubicBezTo>
                  <a:cubicBezTo>
                    <a:pt x="235" y="261"/>
                    <a:pt x="233" y="262"/>
                    <a:pt x="230" y="257"/>
                  </a:cubicBezTo>
                  <a:cubicBezTo>
                    <a:pt x="230" y="255"/>
                    <a:pt x="228" y="254"/>
                    <a:pt x="228" y="252"/>
                  </a:cubicBezTo>
                  <a:cubicBezTo>
                    <a:pt x="228" y="250"/>
                    <a:pt x="227" y="250"/>
                    <a:pt x="225" y="249"/>
                  </a:cubicBezTo>
                  <a:cubicBezTo>
                    <a:pt x="222" y="247"/>
                    <a:pt x="218" y="249"/>
                    <a:pt x="215" y="248"/>
                  </a:cubicBezTo>
                  <a:cubicBezTo>
                    <a:pt x="212" y="247"/>
                    <a:pt x="213" y="245"/>
                    <a:pt x="211" y="243"/>
                  </a:cubicBezTo>
                  <a:cubicBezTo>
                    <a:pt x="210" y="243"/>
                    <a:pt x="204" y="237"/>
                    <a:pt x="204" y="237"/>
                  </a:cubicBezTo>
                  <a:cubicBezTo>
                    <a:pt x="199" y="237"/>
                    <a:pt x="193" y="237"/>
                    <a:pt x="188" y="237"/>
                  </a:cubicBezTo>
                  <a:cubicBezTo>
                    <a:pt x="183" y="237"/>
                    <a:pt x="172" y="237"/>
                    <a:pt x="169" y="234"/>
                  </a:cubicBezTo>
                  <a:cubicBezTo>
                    <a:pt x="168" y="232"/>
                    <a:pt x="167" y="231"/>
                    <a:pt x="165" y="230"/>
                  </a:cubicBezTo>
                  <a:cubicBezTo>
                    <a:pt x="161" y="229"/>
                    <a:pt x="163" y="229"/>
                    <a:pt x="162" y="226"/>
                  </a:cubicBezTo>
                  <a:cubicBezTo>
                    <a:pt x="160" y="222"/>
                    <a:pt x="157" y="221"/>
                    <a:pt x="158" y="216"/>
                  </a:cubicBezTo>
                  <a:cubicBezTo>
                    <a:pt x="158" y="214"/>
                    <a:pt x="158" y="215"/>
                    <a:pt x="156" y="215"/>
                  </a:cubicBezTo>
                  <a:cubicBezTo>
                    <a:pt x="152" y="214"/>
                    <a:pt x="152" y="213"/>
                    <a:pt x="151" y="211"/>
                  </a:cubicBezTo>
                  <a:cubicBezTo>
                    <a:pt x="151" y="210"/>
                    <a:pt x="150" y="204"/>
                    <a:pt x="149" y="204"/>
                  </a:cubicBezTo>
                  <a:cubicBezTo>
                    <a:pt x="149" y="203"/>
                    <a:pt x="140" y="201"/>
                    <a:pt x="139" y="197"/>
                  </a:cubicBezTo>
                  <a:cubicBezTo>
                    <a:pt x="137" y="192"/>
                    <a:pt x="139" y="189"/>
                    <a:pt x="135" y="185"/>
                  </a:cubicBezTo>
                  <a:cubicBezTo>
                    <a:pt x="133" y="184"/>
                    <a:pt x="133" y="178"/>
                    <a:pt x="133" y="176"/>
                  </a:cubicBezTo>
                  <a:cubicBezTo>
                    <a:pt x="133" y="173"/>
                    <a:pt x="132" y="165"/>
                    <a:pt x="130" y="164"/>
                  </a:cubicBezTo>
                  <a:cubicBezTo>
                    <a:pt x="130" y="163"/>
                    <a:pt x="125" y="158"/>
                    <a:pt x="124" y="158"/>
                  </a:cubicBezTo>
                  <a:cubicBezTo>
                    <a:pt x="123" y="154"/>
                    <a:pt x="119" y="151"/>
                    <a:pt x="118" y="148"/>
                  </a:cubicBezTo>
                  <a:cubicBezTo>
                    <a:pt x="116" y="145"/>
                    <a:pt x="115" y="145"/>
                    <a:pt x="112" y="142"/>
                  </a:cubicBezTo>
                  <a:cubicBezTo>
                    <a:pt x="110" y="141"/>
                    <a:pt x="109" y="138"/>
                    <a:pt x="108" y="136"/>
                  </a:cubicBezTo>
                  <a:cubicBezTo>
                    <a:pt x="106" y="133"/>
                    <a:pt x="103" y="131"/>
                    <a:pt x="102" y="128"/>
                  </a:cubicBezTo>
                  <a:cubicBezTo>
                    <a:pt x="100" y="123"/>
                    <a:pt x="96" y="122"/>
                    <a:pt x="93" y="119"/>
                  </a:cubicBezTo>
                  <a:cubicBezTo>
                    <a:pt x="93" y="115"/>
                    <a:pt x="89" y="113"/>
                    <a:pt x="87" y="110"/>
                  </a:cubicBezTo>
                  <a:cubicBezTo>
                    <a:pt x="85" y="107"/>
                    <a:pt x="86" y="104"/>
                    <a:pt x="84" y="101"/>
                  </a:cubicBezTo>
                  <a:cubicBezTo>
                    <a:pt x="84" y="99"/>
                    <a:pt x="83" y="97"/>
                    <a:pt x="82" y="95"/>
                  </a:cubicBezTo>
                  <a:cubicBezTo>
                    <a:pt x="81" y="93"/>
                    <a:pt x="80" y="90"/>
                    <a:pt x="78" y="88"/>
                  </a:cubicBezTo>
                  <a:cubicBezTo>
                    <a:pt x="75" y="83"/>
                    <a:pt x="74" y="80"/>
                    <a:pt x="73" y="75"/>
                  </a:cubicBezTo>
                  <a:cubicBezTo>
                    <a:pt x="73" y="72"/>
                    <a:pt x="69" y="70"/>
                    <a:pt x="68" y="67"/>
                  </a:cubicBezTo>
                  <a:cubicBezTo>
                    <a:pt x="67" y="65"/>
                    <a:pt x="67" y="61"/>
                    <a:pt x="66" y="60"/>
                  </a:cubicBezTo>
                  <a:cubicBezTo>
                    <a:pt x="60" y="55"/>
                    <a:pt x="58" y="51"/>
                    <a:pt x="57" y="43"/>
                  </a:cubicBezTo>
                  <a:cubicBezTo>
                    <a:pt x="57" y="39"/>
                    <a:pt x="57" y="35"/>
                    <a:pt x="57" y="31"/>
                  </a:cubicBezTo>
                  <a:cubicBezTo>
                    <a:pt x="55" y="27"/>
                    <a:pt x="52" y="23"/>
                    <a:pt x="52" y="18"/>
                  </a:cubicBezTo>
                  <a:cubicBezTo>
                    <a:pt x="52" y="17"/>
                    <a:pt x="52" y="15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48" y="14"/>
                    <a:pt x="42" y="16"/>
                    <a:pt x="41" y="11"/>
                  </a:cubicBezTo>
                  <a:cubicBezTo>
                    <a:pt x="40" y="7"/>
                    <a:pt x="36" y="10"/>
                    <a:pt x="34" y="8"/>
                  </a:cubicBezTo>
                  <a:cubicBezTo>
                    <a:pt x="32" y="5"/>
                    <a:pt x="32" y="6"/>
                    <a:pt x="29" y="5"/>
                  </a:cubicBezTo>
                  <a:cubicBezTo>
                    <a:pt x="26" y="4"/>
                    <a:pt x="27" y="0"/>
                    <a:pt x="23" y="2"/>
                  </a:cubicBezTo>
                  <a:cubicBezTo>
                    <a:pt x="19" y="4"/>
                    <a:pt x="18" y="6"/>
                    <a:pt x="14" y="4"/>
                  </a:cubicBezTo>
                  <a:cubicBezTo>
                    <a:pt x="11" y="2"/>
                    <a:pt x="11" y="3"/>
                    <a:pt x="8" y="5"/>
                  </a:cubicBezTo>
                  <a:cubicBezTo>
                    <a:pt x="5" y="6"/>
                    <a:pt x="4" y="5"/>
                    <a:pt x="0" y="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5818" y="3954"/>
              <a:ext cx="587" cy="386"/>
            </a:xfrm>
            <a:custGeom>
              <a:avLst/>
              <a:gdLst>
                <a:gd name="T0" fmla="*/ 95 w 248"/>
                <a:gd name="T1" fmla="*/ 2 h 163"/>
                <a:gd name="T2" fmla="*/ 99 w 248"/>
                <a:gd name="T3" fmla="*/ 6 h 163"/>
                <a:gd name="T4" fmla="*/ 100 w 248"/>
                <a:gd name="T5" fmla="*/ 14 h 163"/>
                <a:gd name="T6" fmla="*/ 102 w 248"/>
                <a:gd name="T7" fmla="*/ 22 h 163"/>
                <a:gd name="T8" fmla="*/ 106 w 248"/>
                <a:gd name="T9" fmla="*/ 29 h 163"/>
                <a:gd name="T10" fmla="*/ 117 w 248"/>
                <a:gd name="T11" fmla="*/ 26 h 163"/>
                <a:gd name="T12" fmla="*/ 126 w 248"/>
                <a:gd name="T13" fmla="*/ 19 h 163"/>
                <a:gd name="T14" fmla="*/ 134 w 248"/>
                <a:gd name="T15" fmla="*/ 17 h 163"/>
                <a:gd name="T16" fmla="*/ 143 w 248"/>
                <a:gd name="T17" fmla="*/ 12 h 163"/>
                <a:gd name="T18" fmla="*/ 149 w 248"/>
                <a:gd name="T19" fmla="*/ 8 h 163"/>
                <a:gd name="T20" fmla="*/ 157 w 248"/>
                <a:gd name="T21" fmla="*/ 13 h 163"/>
                <a:gd name="T22" fmla="*/ 161 w 248"/>
                <a:gd name="T23" fmla="*/ 17 h 163"/>
                <a:gd name="T24" fmla="*/ 176 w 248"/>
                <a:gd name="T25" fmla="*/ 27 h 163"/>
                <a:gd name="T26" fmla="*/ 184 w 248"/>
                <a:gd name="T27" fmla="*/ 34 h 163"/>
                <a:gd name="T28" fmla="*/ 188 w 248"/>
                <a:gd name="T29" fmla="*/ 45 h 163"/>
                <a:gd name="T30" fmla="*/ 198 w 248"/>
                <a:gd name="T31" fmla="*/ 52 h 163"/>
                <a:gd name="T32" fmla="*/ 205 w 248"/>
                <a:gd name="T33" fmla="*/ 59 h 163"/>
                <a:gd name="T34" fmla="*/ 221 w 248"/>
                <a:gd name="T35" fmla="*/ 64 h 163"/>
                <a:gd name="T36" fmla="*/ 217 w 248"/>
                <a:gd name="T37" fmla="*/ 72 h 163"/>
                <a:gd name="T38" fmla="*/ 225 w 248"/>
                <a:gd name="T39" fmla="*/ 82 h 163"/>
                <a:gd name="T40" fmla="*/ 228 w 248"/>
                <a:gd name="T41" fmla="*/ 96 h 163"/>
                <a:gd name="T42" fmla="*/ 234 w 248"/>
                <a:gd name="T43" fmla="*/ 106 h 163"/>
                <a:gd name="T44" fmla="*/ 242 w 248"/>
                <a:gd name="T45" fmla="*/ 114 h 163"/>
                <a:gd name="T46" fmla="*/ 239 w 248"/>
                <a:gd name="T47" fmla="*/ 129 h 163"/>
                <a:gd name="T48" fmla="*/ 232 w 248"/>
                <a:gd name="T49" fmla="*/ 141 h 163"/>
                <a:gd name="T50" fmla="*/ 222 w 248"/>
                <a:gd name="T51" fmla="*/ 146 h 163"/>
                <a:gd name="T52" fmla="*/ 216 w 248"/>
                <a:gd name="T53" fmla="*/ 159 h 163"/>
                <a:gd name="T54" fmla="*/ 208 w 248"/>
                <a:gd name="T55" fmla="*/ 163 h 163"/>
                <a:gd name="T56" fmla="*/ 194 w 248"/>
                <a:gd name="T57" fmla="*/ 154 h 163"/>
                <a:gd name="T58" fmla="*/ 147 w 248"/>
                <a:gd name="T59" fmla="*/ 142 h 163"/>
                <a:gd name="T60" fmla="*/ 143 w 248"/>
                <a:gd name="T61" fmla="*/ 136 h 163"/>
                <a:gd name="T62" fmla="*/ 146 w 248"/>
                <a:gd name="T63" fmla="*/ 141 h 163"/>
                <a:gd name="T64" fmla="*/ 131 w 248"/>
                <a:gd name="T65" fmla="*/ 133 h 163"/>
                <a:gd name="T66" fmla="*/ 114 w 248"/>
                <a:gd name="T67" fmla="*/ 125 h 163"/>
                <a:gd name="T68" fmla="*/ 68 w 248"/>
                <a:gd name="T69" fmla="*/ 105 h 163"/>
                <a:gd name="T70" fmla="*/ 58 w 248"/>
                <a:gd name="T71" fmla="*/ 97 h 163"/>
                <a:gd name="T72" fmla="*/ 40 w 248"/>
                <a:gd name="T73" fmla="*/ 84 h 163"/>
                <a:gd name="T74" fmla="*/ 3 w 248"/>
                <a:gd name="T75" fmla="*/ 61 h 163"/>
                <a:gd name="T76" fmla="*/ 2 w 248"/>
                <a:gd name="T77" fmla="*/ 56 h 163"/>
                <a:gd name="T78" fmla="*/ 4 w 248"/>
                <a:gd name="T79" fmla="*/ 45 h 163"/>
                <a:gd name="T80" fmla="*/ 18 w 248"/>
                <a:gd name="T81" fmla="*/ 33 h 163"/>
                <a:gd name="T82" fmla="*/ 32 w 248"/>
                <a:gd name="T83" fmla="*/ 19 h 163"/>
                <a:gd name="T84" fmla="*/ 58 w 248"/>
                <a:gd name="T85" fmla="*/ 23 h 163"/>
                <a:gd name="T86" fmla="*/ 76 w 248"/>
                <a:gd name="T87" fmla="*/ 26 h 163"/>
                <a:gd name="T88" fmla="*/ 90 w 248"/>
                <a:gd name="T89" fmla="*/ 33 h 163"/>
                <a:gd name="T90" fmla="*/ 83 w 248"/>
                <a:gd name="T91" fmla="*/ 22 h 163"/>
                <a:gd name="T92" fmla="*/ 82 w 248"/>
                <a:gd name="T93" fmla="*/ 4 h 163"/>
                <a:gd name="T94" fmla="*/ 93 w 248"/>
                <a:gd name="T9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163">
                  <a:moveTo>
                    <a:pt x="93" y="0"/>
                  </a:moveTo>
                  <a:cubicBezTo>
                    <a:pt x="94" y="1"/>
                    <a:pt x="93" y="2"/>
                    <a:pt x="95" y="2"/>
                  </a:cubicBezTo>
                  <a:cubicBezTo>
                    <a:pt x="96" y="3"/>
                    <a:pt x="98" y="2"/>
                    <a:pt x="99" y="4"/>
                  </a:cubicBezTo>
                  <a:cubicBezTo>
                    <a:pt x="99" y="4"/>
                    <a:pt x="98" y="5"/>
                    <a:pt x="99" y="6"/>
                  </a:cubicBezTo>
                  <a:cubicBezTo>
                    <a:pt x="102" y="7"/>
                    <a:pt x="103" y="7"/>
                    <a:pt x="102" y="10"/>
                  </a:cubicBezTo>
                  <a:cubicBezTo>
                    <a:pt x="100" y="12"/>
                    <a:pt x="102" y="13"/>
                    <a:pt x="100" y="14"/>
                  </a:cubicBezTo>
                  <a:cubicBezTo>
                    <a:pt x="97" y="17"/>
                    <a:pt x="102" y="17"/>
                    <a:pt x="102" y="18"/>
                  </a:cubicBezTo>
                  <a:cubicBezTo>
                    <a:pt x="103" y="19"/>
                    <a:pt x="100" y="21"/>
                    <a:pt x="102" y="22"/>
                  </a:cubicBezTo>
                  <a:cubicBezTo>
                    <a:pt x="103" y="23"/>
                    <a:pt x="105" y="21"/>
                    <a:pt x="105" y="22"/>
                  </a:cubicBezTo>
                  <a:cubicBezTo>
                    <a:pt x="106" y="23"/>
                    <a:pt x="105" y="28"/>
                    <a:pt x="106" y="29"/>
                  </a:cubicBezTo>
                  <a:cubicBezTo>
                    <a:pt x="106" y="29"/>
                    <a:pt x="109" y="31"/>
                    <a:pt x="110" y="32"/>
                  </a:cubicBezTo>
                  <a:cubicBezTo>
                    <a:pt x="112" y="33"/>
                    <a:pt x="116" y="28"/>
                    <a:pt x="117" y="26"/>
                  </a:cubicBezTo>
                  <a:cubicBezTo>
                    <a:pt x="119" y="25"/>
                    <a:pt x="121" y="24"/>
                    <a:pt x="122" y="23"/>
                  </a:cubicBezTo>
                  <a:cubicBezTo>
                    <a:pt x="123" y="22"/>
                    <a:pt x="123" y="19"/>
                    <a:pt x="126" y="19"/>
                  </a:cubicBezTo>
                  <a:cubicBezTo>
                    <a:pt x="128" y="19"/>
                    <a:pt x="129" y="23"/>
                    <a:pt x="131" y="20"/>
                  </a:cubicBezTo>
                  <a:cubicBezTo>
                    <a:pt x="132" y="19"/>
                    <a:pt x="131" y="17"/>
                    <a:pt x="134" y="17"/>
                  </a:cubicBezTo>
                  <a:cubicBezTo>
                    <a:pt x="138" y="18"/>
                    <a:pt x="138" y="17"/>
                    <a:pt x="141" y="14"/>
                  </a:cubicBezTo>
                  <a:cubicBezTo>
                    <a:pt x="141" y="13"/>
                    <a:pt x="143" y="13"/>
                    <a:pt x="143" y="12"/>
                  </a:cubicBezTo>
                  <a:cubicBezTo>
                    <a:pt x="145" y="11"/>
                    <a:pt x="146" y="13"/>
                    <a:pt x="146" y="10"/>
                  </a:cubicBezTo>
                  <a:cubicBezTo>
                    <a:pt x="146" y="9"/>
                    <a:pt x="147" y="5"/>
                    <a:pt x="149" y="8"/>
                  </a:cubicBezTo>
                  <a:cubicBezTo>
                    <a:pt x="149" y="10"/>
                    <a:pt x="150" y="11"/>
                    <a:pt x="152" y="13"/>
                  </a:cubicBezTo>
                  <a:cubicBezTo>
                    <a:pt x="154" y="14"/>
                    <a:pt x="155" y="13"/>
                    <a:pt x="157" y="13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4"/>
                    <a:pt x="160" y="16"/>
                    <a:pt x="161" y="17"/>
                  </a:cubicBezTo>
                  <a:cubicBezTo>
                    <a:pt x="161" y="17"/>
                    <a:pt x="163" y="22"/>
                    <a:pt x="163" y="23"/>
                  </a:cubicBezTo>
                  <a:cubicBezTo>
                    <a:pt x="164" y="28"/>
                    <a:pt x="173" y="26"/>
                    <a:pt x="176" y="27"/>
                  </a:cubicBezTo>
                  <a:cubicBezTo>
                    <a:pt x="182" y="28"/>
                    <a:pt x="181" y="31"/>
                    <a:pt x="184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3" y="38"/>
                    <a:pt x="184" y="37"/>
                    <a:pt x="187" y="39"/>
                  </a:cubicBezTo>
                  <a:cubicBezTo>
                    <a:pt x="188" y="39"/>
                    <a:pt x="187" y="43"/>
                    <a:pt x="188" y="45"/>
                  </a:cubicBezTo>
                  <a:cubicBezTo>
                    <a:pt x="189" y="46"/>
                    <a:pt x="192" y="44"/>
                    <a:pt x="194" y="45"/>
                  </a:cubicBezTo>
                  <a:cubicBezTo>
                    <a:pt x="196" y="48"/>
                    <a:pt x="191" y="51"/>
                    <a:pt x="198" y="52"/>
                  </a:cubicBezTo>
                  <a:cubicBezTo>
                    <a:pt x="202" y="52"/>
                    <a:pt x="201" y="52"/>
                    <a:pt x="201" y="55"/>
                  </a:cubicBezTo>
                  <a:cubicBezTo>
                    <a:pt x="201" y="57"/>
                    <a:pt x="204" y="59"/>
                    <a:pt x="205" y="59"/>
                  </a:cubicBezTo>
                  <a:cubicBezTo>
                    <a:pt x="208" y="61"/>
                    <a:pt x="221" y="51"/>
                    <a:pt x="221" y="60"/>
                  </a:cubicBezTo>
                  <a:cubicBezTo>
                    <a:pt x="221" y="64"/>
                    <a:pt x="221" y="64"/>
                    <a:pt x="221" y="64"/>
                  </a:cubicBezTo>
                  <a:cubicBezTo>
                    <a:pt x="221" y="64"/>
                    <a:pt x="221" y="64"/>
                    <a:pt x="221" y="64"/>
                  </a:cubicBezTo>
                  <a:cubicBezTo>
                    <a:pt x="221" y="67"/>
                    <a:pt x="220" y="70"/>
                    <a:pt x="217" y="72"/>
                  </a:cubicBezTo>
                  <a:cubicBezTo>
                    <a:pt x="216" y="75"/>
                    <a:pt x="221" y="77"/>
                    <a:pt x="221" y="79"/>
                  </a:cubicBezTo>
                  <a:cubicBezTo>
                    <a:pt x="222" y="81"/>
                    <a:pt x="223" y="81"/>
                    <a:pt x="225" y="82"/>
                  </a:cubicBezTo>
                  <a:cubicBezTo>
                    <a:pt x="227" y="82"/>
                    <a:pt x="226" y="86"/>
                    <a:pt x="225" y="87"/>
                  </a:cubicBezTo>
                  <a:cubicBezTo>
                    <a:pt x="226" y="91"/>
                    <a:pt x="228" y="93"/>
                    <a:pt x="228" y="96"/>
                  </a:cubicBezTo>
                  <a:cubicBezTo>
                    <a:pt x="229" y="97"/>
                    <a:pt x="226" y="99"/>
                    <a:pt x="226" y="100"/>
                  </a:cubicBezTo>
                  <a:cubicBezTo>
                    <a:pt x="226" y="106"/>
                    <a:pt x="234" y="100"/>
                    <a:pt x="234" y="106"/>
                  </a:cubicBezTo>
                  <a:cubicBezTo>
                    <a:pt x="233" y="112"/>
                    <a:pt x="234" y="109"/>
                    <a:pt x="239" y="111"/>
                  </a:cubicBezTo>
                  <a:cubicBezTo>
                    <a:pt x="240" y="112"/>
                    <a:pt x="241" y="113"/>
                    <a:pt x="242" y="114"/>
                  </a:cubicBezTo>
                  <a:cubicBezTo>
                    <a:pt x="248" y="119"/>
                    <a:pt x="239" y="117"/>
                    <a:pt x="240" y="122"/>
                  </a:cubicBezTo>
                  <a:cubicBezTo>
                    <a:pt x="240" y="125"/>
                    <a:pt x="238" y="125"/>
                    <a:pt x="239" y="129"/>
                  </a:cubicBezTo>
                  <a:cubicBezTo>
                    <a:pt x="240" y="132"/>
                    <a:pt x="239" y="134"/>
                    <a:pt x="236" y="134"/>
                  </a:cubicBezTo>
                  <a:cubicBezTo>
                    <a:pt x="235" y="138"/>
                    <a:pt x="229" y="137"/>
                    <a:pt x="232" y="141"/>
                  </a:cubicBezTo>
                  <a:cubicBezTo>
                    <a:pt x="235" y="145"/>
                    <a:pt x="228" y="146"/>
                    <a:pt x="226" y="145"/>
                  </a:cubicBezTo>
                  <a:cubicBezTo>
                    <a:pt x="224" y="144"/>
                    <a:pt x="222" y="143"/>
                    <a:pt x="222" y="146"/>
                  </a:cubicBezTo>
                  <a:cubicBezTo>
                    <a:pt x="222" y="148"/>
                    <a:pt x="222" y="150"/>
                    <a:pt x="222" y="153"/>
                  </a:cubicBezTo>
                  <a:cubicBezTo>
                    <a:pt x="222" y="156"/>
                    <a:pt x="218" y="158"/>
                    <a:pt x="216" y="159"/>
                  </a:cubicBezTo>
                  <a:cubicBezTo>
                    <a:pt x="208" y="163"/>
                    <a:pt x="208" y="163"/>
                    <a:pt x="208" y="163"/>
                  </a:cubicBezTo>
                  <a:cubicBezTo>
                    <a:pt x="208" y="163"/>
                    <a:pt x="208" y="163"/>
                    <a:pt x="208" y="163"/>
                  </a:cubicBezTo>
                  <a:cubicBezTo>
                    <a:pt x="205" y="160"/>
                    <a:pt x="202" y="157"/>
                    <a:pt x="202" y="156"/>
                  </a:cubicBezTo>
                  <a:cubicBezTo>
                    <a:pt x="198" y="148"/>
                    <a:pt x="196" y="155"/>
                    <a:pt x="194" y="154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6" y="141"/>
                    <a:pt x="149" y="140"/>
                    <a:pt x="149" y="140"/>
                  </a:cubicBezTo>
                  <a:cubicBezTo>
                    <a:pt x="149" y="139"/>
                    <a:pt x="144" y="137"/>
                    <a:pt x="143" y="136"/>
                  </a:cubicBezTo>
                  <a:cubicBezTo>
                    <a:pt x="143" y="135"/>
                    <a:pt x="141" y="134"/>
                    <a:pt x="141" y="135"/>
                  </a:cubicBezTo>
                  <a:cubicBezTo>
                    <a:pt x="140" y="138"/>
                    <a:pt x="146" y="140"/>
                    <a:pt x="146" y="141"/>
                  </a:cubicBezTo>
                  <a:cubicBezTo>
                    <a:pt x="143" y="141"/>
                    <a:pt x="138" y="137"/>
                    <a:pt x="136" y="135"/>
                  </a:cubicBezTo>
                  <a:cubicBezTo>
                    <a:pt x="135" y="129"/>
                    <a:pt x="133" y="133"/>
                    <a:pt x="131" y="133"/>
                  </a:cubicBezTo>
                  <a:cubicBezTo>
                    <a:pt x="129" y="132"/>
                    <a:pt x="126" y="128"/>
                    <a:pt x="123" y="127"/>
                  </a:cubicBezTo>
                  <a:cubicBezTo>
                    <a:pt x="120" y="126"/>
                    <a:pt x="116" y="127"/>
                    <a:pt x="114" y="125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2" y="111"/>
                    <a:pt x="75" y="107"/>
                    <a:pt x="68" y="105"/>
                  </a:cubicBezTo>
                  <a:cubicBezTo>
                    <a:pt x="62" y="105"/>
                    <a:pt x="66" y="105"/>
                    <a:pt x="62" y="102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3" y="94"/>
                    <a:pt x="48" y="89"/>
                    <a:pt x="43" y="88"/>
                  </a:cubicBezTo>
                  <a:cubicBezTo>
                    <a:pt x="40" y="88"/>
                    <a:pt x="42" y="85"/>
                    <a:pt x="40" y="84"/>
                  </a:cubicBezTo>
                  <a:cubicBezTo>
                    <a:pt x="30" y="83"/>
                    <a:pt x="29" y="73"/>
                    <a:pt x="23" y="67"/>
                  </a:cubicBezTo>
                  <a:cubicBezTo>
                    <a:pt x="16" y="60"/>
                    <a:pt x="11" y="57"/>
                    <a:pt x="3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52"/>
                    <a:pt x="0" y="52"/>
                    <a:pt x="2" y="48"/>
                  </a:cubicBezTo>
                  <a:cubicBezTo>
                    <a:pt x="3" y="46"/>
                    <a:pt x="0" y="45"/>
                    <a:pt x="4" y="45"/>
                  </a:cubicBezTo>
                  <a:cubicBezTo>
                    <a:pt x="7" y="45"/>
                    <a:pt x="15" y="42"/>
                    <a:pt x="17" y="40"/>
                  </a:cubicBezTo>
                  <a:cubicBezTo>
                    <a:pt x="19" y="37"/>
                    <a:pt x="18" y="36"/>
                    <a:pt x="18" y="33"/>
                  </a:cubicBezTo>
                  <a:cubicBezTo>
                    <a:pt x="17" y="30"/>
                    <a:pt x="19" y="30"/>
                    <a:pt x="19" y="28"/>
                  </a:cubicBezTo>
                  <a:cubicBezTo>
                    <a:pt x="19" y="18"/>
                    <a:pt x="24" y="19"/>
                    <a:pt x="32" y="19"/>
                  </a:cubicBezTo>
                  <a:cubicBezTo>
                    <a:pt x="38" y="29"/>
                    <a:pt x="43" y="25"/>
                    <a:pt x="52" y="22"/>
                  </a:cubicBezTo>
                  <a:cubicBezTo>
                    <a:pt x="55" y="21"/>
                    <a:pt x="56" y="21"/>
                    <a:pt x="58" y="23"/>
                  </a:cubicBezTo>
                  <a:cubicBezTo>
                    <a:pt x="61" y="25"/>
                    <a:pt x="70" y="22"/>
                    <a:pt x="71" y="26"/>
                  </a:cubicBezTo>
                  <a:cubicBezTo>
                    <a:pt x="73" y="31"/>
                    <a:pt x="73" y="28"/>
                    <a:pt x="76" y="26"/>
                  </a:cubicBezTo>
                  <a:cubicBezTo>
                    <a:pt x="79" y="26"/>
                    <a:pt x="85" y="28"/>
                    <a:pt x="87" y="31"/>
                  </a:cubicBezTo>
                  <a:cubicBezTo>
                    <a:pt x="87" y="31"/>
                    <a:pt x="90" y="34"/>
                    <a:pt x="90" y="33"/>
                  </a:cubicBezTo>
                  <a:cubicBezTo>
                    <a:pt x="91" y="33"/>
                    <a:pt x="94" y="29"/>
                    <a:pt x="94" y="29"/>
                  </a:cubicBezTo>
                  <a:cubicBezTo>
                    <a:pt x="90" y="28"/>
                    <a:pt x="85" y="26"/>
                    <a:pt x="83" y="22"/>
                  </a:cubicBezTo>
                  <a:cubicBezTo>
                    <a:pt x="81" y="19"/>
                    <a:pt x="83" y="18"/>
                    <a:pt x="84" y="15"/>
                  </a:cubicBezTo>
                  <a:cubicBezTo>
                    <a:pt x="84" y="12"/>
                    <a:pt x="82" y="7"/>
                    <a:pt x="82" y="4"/>
                  </a:cubicBezTo>
                  <a:cubicBezTo>
                    <a:pt x="82" y="0"/>
                    <a:pt x="86" y="4"/>
                    <a:pt x="87" y="5"/>
                  </a:cubicBezTo>
                  <a:cubicBezTo>
                    <a:pt x="90" y="5"/>
                    <a:pt x="92" y="2"/>
                    <a:pt x="93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31"/>
            <p:cNvSpPr>
              <a:spLocks noEditPoints="1"/>
            </p:cNvSpPr>
            <p:nvPr/>
          </p:nvSpPr>
          <p:spPr bwMode="auto">
            <a:xfrm>
              <a:off x="6308" y="3994"/>
              <a:ext cx="660" cy="467"/>
            </a:xfrm>
            <a:custGeom>
              <a:avLst/>
              <a:gdLst>
                <a:gd name="T0" fmla="*/ 255 w 279"/>
                <a:gd name="T1" fmla="*/ 163 h 197"/>
                <a:gd name="T2" fmla="*/ 268 w 279"/>
                <a:gd name="T3" fmla="*/ 169 h 197"/>
                <a:gd name="T4" fmla="*/ 264 w 279"/>
                <a:gd name="T5" fmla="*/ 166 h 197"/>
                <a:gd name="T6" fmla="*/ 22 w 279"/>
                <a:gd name="T7" fmla="*/ 45 h 197"/>
                <a:gd name="T8" fmla="*/ 34 w 279"/>
                <a:gd name="T9" fmla="*/ 40 h 197"/>
                <a:gd name="T10" fmla="*/ 47 w 279"/>
                <a:gd name="T11" fmla="*/ 44 h 197"/>
                <a:gd name="T12" fmla="*/ 60 w 279"/>
                <a:gd name="T13" fmla="*/ 22 h 197"/>
                <a:gd name="T14" fmla="*/ 69 w 279"/>
                <a:gd name="T15" fmla="*/ 37 h 197"/>
                <a:gd name="T16" fmla="*/ 92 w 279"/>
                <a:gd name="T17" fmla="*/ 31 h 197"/>
                <a:gd name="T18" fmla="*/ 107 w 279"/>
                <a:gd name="T19" fmla="*/ 20 h 197"/>
                <a:gd name="T20" fmla="*/ 115 w 279"/>
                <a:gd name="T21" fmla="*/ 15 h 197"/>
                <a:gd name="T22" fmla="*/ 115 w 279"/>
                <a:gd name="T23" fmla="*/ 0 h 197"/>
                <a:gd name="T24" fmla="*/ 139 w 279"/>
                <a:gd name="T25" fmla="*/ 23 h 197"/>
                <a:gd name="T26" fmla="*/ 152 w 279"/>
                <a:gd name="T27" fmla="*/ 32 h 197"/>
                <a:gd name="T28" fmla="*/ 166 w 279"/>
                <a:gd name="T29" fmla="*/ 46 h 197"/>
                <a:gd name="T30" fmla="*/ 179 w 279"/>
                <a:gd name="T31" fmla="*/ 68 h 197"/>
                <a:gd name="T32" fmla="*/ 197 w 279"/>
                <a:gd name="T33" fmla="*/ 63 h 197"/>
                <a:gd name="T34" fmla="*/ 204 w 279"/>
                <a:gd name="T35" fmla="*/ 70 h 197"/>
                <a:gd name="T36" fmla="*/ 219 w 279"/>
                <a:gd name="T37" fmla="*/ 85 h 197"/>
                <a:gd name="T38" fmla="*/ 244 w 279"/>
                <a:gd name="T39" fmla="*/ 91 h 197"/>
                <a:gd name="T40" fmla="*/ 279 w 279"/>
                <a:gd name="T41" fmla="*/ 93 h 197"/>
                <a:gd name="T42" fmla="*/ 270 w 279"/>
                <a:gd name="T43" fmla="*/ 103 h 197"/>
                <a:gd name="T44" fmla="*/ 275 w 279"/>
                <a:gd name="T45" fmla="*/ 107 h 197"/>
                <a:gd name="T46" fmla="*/ 271 w 279"/>
                <a:gd name="T47" fmla="*/ 118 h 197"/>
                <a:gd name="T48" fmla="*/ 258 w 279"/>
                <a:gd name="T49" fmla="*/ 121 h 197"/>
                <a:gd name="T50" fmla="*/ 261 w 279"/>
                <a:gd name="T51" fmla="*/ 132 h 197"/>
                <a:gd name="T52" fmla="*/ 265 w 279"/>
                <a:gd name="T53" fmla="*/ 153 h 197"/>
                <a:gd name="T54" fmla="*/ 264 w 279"/>
                <a:gd name="T55" fmla="*/ 157 h 197"/>
                <a:gd name="T56" fmla="*/ 246 w 279"/>
                <a:gd name="T57" fmla="*/ 157 h 197"/>
                <a:gd name="T58" fmla="*/ 235 w 279"/>
                <a:gd name="T59" fmla="*/ 159 h 197"/>
                <a:gd name="T60" fmla="*/ 236 w 279"/>
                <a:gd name="T61" fmla="*/ 153 h 197"/>
                <a:gd name="T62" fmla="*/ 222 w 279"/>
                <a:gd name="T63" fmla="*/ 153 h 197"/>
                <a:gd name="T64" fmla="*/ 217 w 279"/>
                <a:gd name="T65" fmla="*/ 147 h 197"/>
                <a:gd name="T66" fmla="*/ 222 w 279"/>
                <a:gd name="T67" fmla="*/ 156 h 197"/>
                <a:gd name="T68" fmla="*/ 205 w 279"/>
                <a:gd name="T69" fmla="*/ 159 h 197"/>
                <a:gd name="T70" fmla="*/ 154 w 279"/>
                <a:gd name="T71" fmla="*/ 183 h 197"/>
                <a:gd name="T72" fmla="*/ 92 w 279"/>
                <a:gd name="T73" fmla="*/ 183 h 197"/>
                <a:gd name="T74" fmla="*/ 39 w 279"/>
                <a:gd name="T75" fmla="*/ 165 h 197"/>
                <a:gd name="T76" fmla="*/ 0 w 279"/>
                <a:gd name="T77" fmla="*/ 147 h 197"/>
                <a:gd name="T78" fmla="*/ 15 w 279"/>
                <a:gd name="T79" fmla="*/ 130 h 197"/>
                <a:gd name="T80" fmla="*/ 29 w 279"/>
                <a:gd name="T81" fmla="*/ 118 h 197"/>
                <a:gd name="T82" fmla="*/ 35 w 279"/>
                <a:gd name="T83" fmla="*/ 98 h 197"/>
                <a:gd name="T84" fmla="*/ 19 w 279"/>
                <a:gd name="T85" fmla="*/ 85 h 197"/>
                <a:gd name="T86" fmla="*/ 17 w 279"/>
                <a:gd name="T87" fmla="*/ 66 h 197"/>
                <a:gd name="T88" fmla="*/ 14 w 279"/>
                <a:gd name="T89" fmla="*/ 4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9" h="197">
                  <a:moveTo>
                    <a:pt x="264" y="165"/>
                  </a:moveTo>
                  <a:cubicBezTo>
                    <a:pt x="263" y="166"/>
                    <a:pt x="260" y="162"/>
                    <a:pt x="258" y="162"/>
                  </a:cubicBezTo>
                  <a:cubicBezTo>
                    <a:pt x="257" y="160"/>
                    <a:pt x="257" y="163"/>
                    <a:pt x="255" y="163"/>
                  </a:cubicBezTo>
                  <a:cubicBezTo>
                    <a:pt x="255" y="163"/>
                    <a:pt x="257" y="164"/>
                    <a:pt x="258" y="165"/>
                  </a:cubicBezTo>
                  <a:cubicBezTo>
                    <a:pt x="260" y="166"/>
                    <a:pt x="262" y="167"/>
                    <a:pt x="264" y="168"/>
                  </a:cubicBezTo>
                  <a:cubicBezTo>
                    <a:pt x="266" y="168"/>
                    <a:pt x="267" y="169"/>
                    <a:pt x="268" y="169"/>
                  </a:cubicBezTo>
                  <a:cubicBezTo>
                    <a:pt x="270" y="170"/>
                    <a:pt x="270" y="171"/>
                    <a:pt x="270" y="168"/>
                  </a:cubicBezTo>
                  <a:cubicBezTo>
                    <a:pt x="270" y="167"/>
                    <a:pt x="269" y="168"/>
                    <a:pt x="269" y="167"/>
                  </a:cubicBezTo>
                  <a:cubicBezTo>
                    <a:pt x="267" y="167"/>
                    <a:pt x="266" y="166"/>
                    <a:pt x="264" y="166"/>
                  </a:cubicBezTo>
                  <a:cubicBezTo>
                    <a:pt x="264" y="165"/>
                    <a:pt x="264" y="165"/>
                    <a:pt x="264" y="165"/>
                  </a:cubicBezTo>
                  <a:close/>
                  <a:moveTo>
                    <a:pt x="14" y="48"/>
                  </a:moveTo>
                  <a:cubicBezTo>
                    <a:pt x="17" y="48"/>
                    <a:pt x="21" y="42"/>
                    <a:pt x="22" y="45"/>
                  </a:cubicBezTo>
                  <a:cubicBezTo>
                    <a:pt x="24" y="50"/>
                    <a:pt x="26" y="44"/>
                    <a:pt x="27" y="44"/>
                  </a:cubicBezTo>
                  <a:cubicBezTo>
                    <a:pt x="28" y="43"/>
                    <a:pt x="29" y="43"/>
                    <a:pt x="30" y="43"/>
                  </a:cubicBezTo>
                  <a:cubicBezTo>
                    <a:pt x="31" y="42"/>
                    <a:pt x="32" y="38"/>
                    <a:pt x="34" y="40"/>
                  </a:cubicBezTo>
                  <a:cubicBezTo>
                    <a:pt x="36" y="42"/>
                    <a:pt x="35" y="41"/>
                    <a:pt x="39" y="42"/>
                  </a:cubicBezTo>
                  <a:cubicBezTo>
                    <a:pt x="41" y="43"/>
                    <a:pt x="40" y="46"/>
                    <a:pt x="42" y="46"/>
                  </a:cubicBezTo>
                  <a:cubicBezTo>
                    <a:pt x="44" y="46"/>
                    <a:pt x="47" y="46"/>
                    <a:pt x="47" y="44"/>
                  </a:cubicBezTo>
                  <a:cubicBezTo>
                    <a:pt x="48" y="41"/>
                    <a:pt x="53" y="40"/>
                    <a:pt x="49" y="37"/>
                  </a:cubicBezTo>
                  <a:cubicBezTo>
                    <a:pt x="45" y="34"/>
                    <a:pt x="47" y="30"/>
                    <a:pt x="48" y="26"/>
                  </a:cubicBezTo>
                  <a:cubicBezTo>
                    <a:pt x="49" y="20"/>
                    <a:pt x="57" y="24"/>
                    <a:pt x="60" y="22"/>
                  </a:cubicBezTo>
                  <a:cubicBezTo>
                    <a:pt x="60" y="25"/>
                    <a:pt x="59" y="26"/>
                    <a:pt x="59" y="29"/>
                  </a:cubicBezTo>
                  <a:cubicBezTo>
                    <a:pt x="59" y="31"/>
                    <a:pt x="61" y="31"/>
                    <a:pt x="62" y="32"/>
                  </a:cubicBezTo>
                  <a:cubicBezTo>
                    <a:pt x="63" y="35"/>
                    <a:pt x="65" y="43"/>
                    <a:pt x="69" y="37"/>
                  </a:cubicBezTo>
                  <a:cubicBezTo>
                    <a:pt x="71" y="34"/>
                    <a:pt x="71" y="33"/>
                    <a:pt x="76" y="33"/>
                  </a:cubicBezTo>
                  <a:cubicBezTo>
                    <a:pt x="79" y="33"/>
                    <a:pt x="83" y="26"/>
                    <a:pt x="88" y="29"/>
                  </a:cubicBezTo>
                  <a:cubicBezTo>
                    <a:pt x="89" y="30"/>
                    <a:pt x="90" y="31"/>
                    <a:pt x="92" y="31"/>
                  </a:cubicBezTo>
                  <a:cubicBezTo>
                    <a:pt x="96" y="29"/>
                    <a:pt x="94" y="28"/>
                    <a:pt x="95" y="26"/>
                  </a:cubicBezTo>
                  <a:cubicBezTo>
                    <a:pt x="97" y="26"/>
                    <a:pt x="101" y="26"/>
                    <a:pt x="103" y="25"/>
                  </a:cubicBezTo>
                  <a:cubicBezTo>
                    <a:pt x="106" y="24"/>
                    <a:pt x="105" y="22"/>
                    <a:pt x="107" y="20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3" y="16"/>
                    <a:pt x="116" y="19"/>
                    <a:pt x="115" y="15"/>
                  </a:cubicBezTo>
                  <a:cubicBezTo>
                    <a:pt x="114" y="14"/>
                    <a:pt x="113" y="11"/>
                    <a:pt x="114" y="10"/>
                  </a:cubicBezTo>
                  <a:cubicBezTo>
                    <a:pt x="115" y="8"/>
                    <a:pt x="112" y="7"/>
                    <a:pt x="113" y="5"/>
                  </a:cubicBezTo>
                  <a:cubicBezTo>
                    <a:pt x="115" y="3"/>
                    <a:pt x="114" y="3"/>
                    <a:pt x="115" y="0"/>
                  </a:cubicBezTo>
                  <a:cubicBezTo>
                    <a:pt x="118" y="1"/>
                    <a:pt x="117" y="4"/>
                    <a:pt x="122" y="4"/>
                  </a:cubicBezTo>
                  <a:cubicBezTo>
                    <a:pt x="130" y="4"/>
                    <a:pt x="130" y="9"/>
                    <a:pt x="133" y="16"/>
                  </a:cubicBezTo>
                  <a:cubicBezTo>
                    <a:pt x="134" y="19"/>
                    <a:pt x="139" y="20"/>
                    <a:pt x="139" y="23"/>
                  </a:cubicBezTo>
                  <a:cubicBezTo>
                    <a:pt x="139" y="26"/>
                    <a:pt x="142" y="28"/>
                    <a:pt x="143" y="29"/>
                  </a:cubicBezTo>
                  <a:cubicBezTo>
                    <a:pt x="145" y="29"/>
                    <a:pt x="145" y="33"/>
                    <a:pt x="148" y="32"/>
                  </a:cubicBezTo>
                  <a:cubicBezTo>
                    <a:pt x="151" y="31"/>
                    <a:pt x="150" y="31"/>
                    <a:pt x="152" y="32"/>
                  </a:cubicBezTo>
                  <a:cubicBezTo>
                    <a:pt x="154" y="33"/>
                    <a:pt x="155" y="29"/>
                    <a:pt x="157" y="30"/>
                  </a:cubicBezTo>
                  <a:cubicBezTo>
                    <a:pt x="159" y="31"/>
                    <a:pt x="161" y="32"/>
                    <a:pt x="164" y="32"/>
                  </a:cubicBezTo>
                  <a:cubicBezTo>
                    <a:pt x="165" y="37"/>
                    <a:pt x="168" y="41"/>
                    <a:pt x="166" y="46"/>
                  </a:cubicBezTo>
                  <a:cubicBezTo>
                    <a:pt x="165" y="47"/>
                    <a:pt x="165" y="50"/>
                    <a:pt x="164" y="52"/>
                  </a:cubicBezTo>
                  <a:cubicBezTo>
                    <a:pt x="161" y="58"/>
                    <a:pt x="159" y="53"/>
                    <a:pt x="163" y="60"/>
                  </a:cubicBezTo>
                  <a:cubicBezTo>
                    <a:pt x="167" y="65"/>
                    <a:pt x="171" y="70"/>
                    <a:pt x="179" y="68"/>
                  </a:cubicBezTo>
                  <a:cubicBezTo>
                    <a:pt x="181" y="68"/>
                    <a:pt x="193" y="61"/>
                    <a:pt x="195" y="59"/>
                  </a:cubicBezTo>
                  <a:cubicBezTo>
                    <a:pt x="197" y="56"/>
                    <a:pt x="199" y="55"/>
                    <a:pt x="202" y="59"/>
                  </a:cubicBezTo>
                  <a:cubicBezTo>
                    <a:pt x="204" y="62"/>
                    <a:pt x="198" y="62"/>
                    <a:pt x="197" y="63"/>
                  </a:cubicBezTo>
                  <a:cubicBezTo>
                    <a:pt x="197" y="64"/>
                    <a:pt x="198" y="64"/>
                    <a:pt x="199" y="64"/>
                  </a:cubicBezTo>
                  <a:cubicBezTo>
                    <a:pt x="200" y="65"/>
                    <a:pt x="199" y="68"/>
                    <a:pt x="201" y="68"/>
                  </a:cubicBezTo>
                  <a:cubicBezTo>
                    <a:pt x="205" y="67"/>
                    <a:pt x="208" y="67"/>
                    <a:pt x="204" y="70"/>
                  </a:cubicBezTo>
                  <a:cubicBezTo>
                    <a:pt x="202" y="73"/>
                    <a:pt x="202" y="77"/>
                    <a:pt x="207" y="77"/>
                  </a:cubicBezTo>
                  <a:cubicBezTo>
                    <a:pt x="208" y="78"/>
                    <a:pt x="208" y="79"/>
                    <a:pt x="210" y="79"/>
                  </a:cubicBezTo>
                  <a:cubicBezTo>
                    <a:pt x="214" y="80"/>
                    <a:pt x="220" y="81"/>
                    <a:pt x="219" y="85"/>
                  </a:cubicBezTo>
                  <a:cubicBezTo>
                    <a:pt x="217" y="93"/>
                    <a:pt x="222" y="90"/>
                    <a:pt x="227" y="89"/>
                  </a:cubicBezTo>
                  <a:cubicBezTo>
                    <a:pt x="231" y="89"/>
                    <a:pt x="233" y="91"/>
                    <a:pt x="236" y="92"/>
                  </a:cubicBezTo>
                  <a:cubicBezTo>
                    <a:pt x="239" y="92"/>
                    <a:pt x="242" y="91"/>
                    <a:pt x="244" y="91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9" y="93"/>
                    <a:pt x="279" y="93"/>
                    <a:pt x="279" y="93"/>
                  </a:cubicBezTo>
                  <a:cubicBezTo>
                    <a:pt x="279" y="93"/>
                    <a:pt x="279" y="93"/>
                    <a:pt x="279" y="93"/>
                  </a:cubicBezTo>
                  <a:cubicBezTo>
                    <a:pt x="279" y="95"/>
                    <a:pt x="279" y="98"/>
                    <a:pt x="278" y="100"/>
                  </a:cubicBezTo>
                  <a:cubicBezTo>
                    <a:pt x="277" y="101"/>
                    <a:pt x="274" y="100"/>
                    <a:pt x="272" y="100"/>
                  </a:cubicBezTo>
                  <a:cubicBezTo>
                    <a:pt x="270" y="100"/>
                    <a:pt x="272" y="103"/>
                    <a:pt x="270" y="103"/>
                  </a:cubicBezTo>
                  <a:cubicBezTo>
                    <a:pt x="268" y="104"/>
                    <a:pt x="267" y="100"/>
                    <a:pt x="266" y="100"/>
                  </a:cubicBezTo>
                  <a:cubicBezTo>
                    <a:pt x="266" y="101"/>
                    <a:pt x="266" y="107"/>
                    <a:pt x="269" y="107"/>
                  </a:cubicBezTo>
                  <a:cubicBezTo>
                    <a:pt x="272" y="106"/>
                    <a:pt x="271" y="109"/>
                    <a:pt x="275" y="107"/>
                  </a:cubicBezTo>
                  <a:cubicBezTo>
                    <a:pt x="276" y="106"/>
                    <a:pt x="275" y="110"/>
                    <a:pt x="275" y="111"/>
                  </a:cubicBezTo>
                  <a:cubicBezTo>
                    <a:pt x="275" y="115"/>
                    <a:pt x="271" y="113"/>
                    <a:pt x="270" y="115"/>
                  </a:cubicBezTo>
                  <a:cubicBezTo>
                    <a:pt x="269" y="116"/>
                    <a:pt x="271" y="117"/>
                    <a:pt x="271" y="118"/>
                  </a:cubicBezTo>
                  <a:cubicBezTo>
                    <a:pt x="271" y="119"/>
                    <a:pt x="268" y="121"/>
                    <a:pt x="267" y="121"/>
                  </a:cubicBezTo>
                  <a:cubicBezTo>
                    <a:pt x="265" y="122"/>
                    <a:pt x="264" y="122"/>
                    <a:pt x="261" y="121"/>
                  </a:cubicBezTo>
                  <a:cubicBezTo>
                    <a:pt x="259" y="119"/>
                    <a:pt x="260" y="118"/>
                    <a:pt x="258" y="121"/>
                  </a:cubicBezTo>
                  <a:cubicBezTo>
                    <a:pt x="257" y="124"/>
                    <a:pt x="263" y="123"/>
                    <a:pt x="261" y="125"/>
                  </a:cubicBezTo>
                  <a:cubicBezTo>
                    <a:pt x="261" y="125"/>
                    <a:pt x="258" y="125"/>
                    <a:pt x="260" y="126"/>
                  </a:cubicBezTo>
                  <a:cubicBezTo>
                    <a:pt x="260" y="128"/>
                    <a:pt x="260" y="132"/>
                    <a:pt x="261" y="132"/>
                  </a:cubicBezTo>
                  <a:cubicBezTo>
                    <a:pt x="263" y="133"/>
                    <a:pt x="265" y="133"/>
                    <a:pt x="266" y="135"/>
                  </a:cubicBezTo>
                  <a:cubicBezTo>
                    <a:pt x="269" y="138"/>
                    <a:pt x="269" y="142"/>
                    <a:pt x="270" y="146"/>
                  </a:cubicBezTo>
                  <a:cubicBezTo>
                    <a:pt x="271" y="151"/>
                    <a:pt x="266" y="150"/>
                    <a:pt x="265" y="153"/>
                  </a:cubicBezTo>
                  <a:cubicBezTo>
                    <a:pt x="264" y="158"/>
                    <a:pt x="264" y="158"/>
                    <a:pt x="264" y="158"/>
                  </a:cubicBezTo>
                  <a:cubicBezTo>
                    <a:pt x="264" y="158"/>
                    <a:pt x="264" y="158"/>
                    <a:pt x="264" y="158"/>
                  </a:cubicBezTo>
                  <a:cubicBezTo>
                    <a:pt x="264" y="157"/>
                    <a:pt x="264" y="157"/>
                    <a:pt x="264" y="157"/>
                  </a:cubicBezTo>
                  <a:cubicBezTo>
                    <a:pt x="261" y="156"/>
                    <a:pt x="258" y="159"/>
                    <a:pt x="255" y="157"/>
                  </a:cubicBezTo>
                  <a:cubicBezTo>
                    <a:pt x="254" y="156"/>
                    <a:pt x="248" y="151"/>
                    <a:pt x="247" y="153"/>
                  </a:cubicBezTo>
                  <a:cubicBezTo>
                    <a:pt x="246" y="154"/>
                    <a:pt x="247" y="156"/>
                    <a:pt x="246" y="157"/>
                  </a:cubicBezTo>
                  <a:cubicBezTo>
                    <a:pt x="246" y="160"/>
                    <a:pt x="253" y="161"/>
                    <a:pt x="254" y="162"/>
                  </a:cubicBezTo>
                  <a:cubicBezTo>
                    <a:pt x="251" y="162"/>
                    <a:pt x="249" y="161"/>
                    <a:pt x="246" y="160"/>
                  </a:cubicBezTo>
                  <a:cubicBezTo>
                    <a:pt x="243" y="159"/>
                    <a:pt x="239" y="159"/>
                    <a:pt x="235" y="159"/>
                  </a:cubicBezTo>
                  <a:cubicBezTo>
                    <a:pt x="235" y="158"/>
                    <a:pt x="229" y="159"/>
                    <a:pt x="228" y="159"/>
                  </a:cubicBezTo>
                  <a:cubicBezTo>
                    <a:pt x="226" y="160"/>
                    <a:pt x="226" y="157"/>
                    <a:pt x="228" y="157"/>
                  </a:cubicBezTo>
                  <a:cubicBezTo>
                    <a:pt x="229" y="156"/>
                    <a:pt x="237" y="154"/>
                    <a:pt x="236" y="153"/>
                  </a:cubicBezTo>
                  <a:cubicBezTo>
                    <a:pt x="235" y="151"/>
                    <a:pt x="234" y="149"/>
                    <a:pt x="232" y="149"/>
                  </a:cubicBezTo>
                  <a:cubicBezTo>
                    <a:pt x="229" y="149"/>
                    <a:pt x="226" y="154"/>
                    <a:pt x="225" y="154"/>
                  </a:cubicBezTo>
                  <a:cubicBezTo>
                    <a:pt x="224" y="153"/>
                    <a:pt x="219" y="154"/>
                    <a:pt x="222" y="153"/>
                  </a:cubicBezTo>
                  <a:cubicBezTo>
                    <a:pt x="225" y="150"/>
                    <a:pt x="222" y="150"/>
                    <a:pt x="221" y="148"/>
                  </a:cubicBezTo>
                  <a:cubicBezTo>
                    <a:pt x="220" y="147"/>
                    <a:pt x="222" y="145"/>
                    <a:pt x="221" y="144"/>
                  </a:cubicBezTo>
                  <a:cubicBezTo>
                    <a:pt x="221" y="143"/>
                    <a:pt x="218" y="147"/>
                    <a:pt x="217" y="147"/>
                  </a:cubicBezTo>
                  <a:cubicBezTo>
                    <a:pt x="217" y="148"/>
                    <a:pt x="215" y="150"/>
                    <a:pt x="213" y="150"/>
                  </a:cubicBezTo>
                  <a:cubicBezTo>
                    <a:pt x="205" y="154"/>
                    <a:pt x="213" y="154"/>
                    <a:pt x="216" y="154"/>
                  </a:cubicBezTo>
                  <a:cubicBezTo>
                    <a:pt x="217" y="155"/>
                    <a:pt x="226" y="154"/>
                    <a:pt x="222" y="156"/>
                  </a:cubicBezTo>
                  <a:cubicBezTo>
                    <a:pt x="222" y="156"/>
                    <a:pt x="225" y="157"/>
                    <a:pt x="226" y="157"/>
                  </a:cubicBezTo>
                  <a:cubicBezTo>
                    <a:pt x="227" y="158"/>
                    <a:pt x="222" y="158"/>
                    <a:pt x="221" y="158"/>
                  </a:cubicBezTo>
                  <a:cubicBezTo>
                    <a:pt x="216" y="157"/>
                    <a:pt x="211" y="160"/>
                    <a:pt x="205" y="159"/>
                  </a:cubicBezTo>
                  <a:cubicBezTo>
                    <a:pt x="201" y="158"/>
                    <a:pt x="202" y="163"/>
                    <a:pt x="198" y="165"/>
                  </a:cubicBezTo>
                  <a:cubicBezTo>
                    <a:pt x="192" y="168"/>
                    <a:pt x="190" y="171"/>
                    <a:pt x="184" y="173"/>
                  </a:cubicBezTo>
                  <a:cubicBezTo>
                    <a:pt x="154" y="183"/>
                    <a:pt x="154" y="183"/>
                    <a:pt x="154" y="183"/>
                  </a:cubicBezTo>
                  <a:cubicBezTo>
                    <a:pt x="146" y="190"/>
                    <a:pt x="140" y="193"/>
                    <a:pt x="130" y="191"/>
                  </a:cubicBezTo>
                  <a:cubicBezTo>
                    <a:pt x="127" y="190"/>
                    <a:pt x="127" y="193"/>
                    <a:pt x="125" y="194"/>
                  </a:cubicBezTo>
                  <a:cubicBezTo>
                    <a:pt x="120" y="197"/>
                    <a:pt x="97" y="186"/>
                    <a:pt x="92" y="183"/>
                  </a:cubicBezTo>
                  <a:cubicBezTo>
                    <a:pt x="85" y="175"/>
                    <a:pt x="81" y="178"/>
                    <a:pt x="72" y="175"/>
                  </a:cubicBezTo>
                  <a:cubicBezTo>
                    <a:pt x="65" y="175"/>
                    <a:pt x="56" y="176"/>
                    <a:pt x="50" y="174"/>
                  </a:cubicBezTo>
                  <a:cubicBezTo>
                    <a:pt x="45" y="172"/>
                    <a:pt x="43" y="168"/>
                    <a:pt x="39" y="165"/>
                  </a:cubicBezTo>
                  <a:cubicBezTo>
                    <a:pt x="31" y="159"/>
                    <a:pt x="19" y="153"/>
                    <a:pt x="9" y="153"/>
                  </a:cubicBezTo>
                  <a:cubicBezTo>
                    <a:pt x="7" y="153"/>
                    <a:pt x="3" y="150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11" y="142"/>
                    <a:pt x="15" y="141"/>
                    <a:pt x="15" y="137"/>
                  </a:cubicBezTo>
                  <a:cubicBezTo>
                    <a:pt x="15" y="135"/>
                    <a:pt x="15" y="132"/>
                    <a:pt x="15" y="130"/>
                  </a:cubicBezTo>
                  <a:cubicBezTo>
                    <a:pt x="15" y="127"/>
                    <a:pt x="17" y="128"/>
                    <a:pt x="18" y="129"/>
                  </a:cubicBezTo>
                  <a:cubicBezTo>
                    <a:pt x="20" y="130"/>
                    <a:pt x="27" y="129"/>
                    <a:pt x="25" y="125"/>
                  </a:cubicBezTo>
                  <a:cubicBezTo>
                    <a:pt x="22" y="121"/>
                    <a:pt x="27" y="122"/>
                    <a:pt x="29" y="118"/>
                  </a:cubicBezTo>
                  <a:cubicBezTo>
                    <a:pt x="32" y="118"/>
                    <a:pt x="33" y="116"/>
                    <a:pt x="32" y="113"/>
                  </a:cubicBezTo>
                  <a:cubicBezTo>
                    <a:pt x="30" y="109"/>
                    <a:pt x="33" y="109"/>
                    <a:pt x="32" y="106"/>
                  </a:cubicBezTo>
                  <a:cubicBezTo>
                    <a:pt x="32" y="101"/>
                    <a:pt x="41" y="103"/>
                    <a:pt x="35" y="98"/>
                  </a:cubicBezTo>
                  <a:cubicBezTo>
                    <a:pt x="33" y="97"/>
                    <a:pt x="33" y="96"/>
                    <a:pt x="31" y="95"/>
                  </a:cubicBezTo>
                  <a:cubicBezTo>
                    <a:pt x="27" y="94"/>
                    <a:pt x="26" y="97"/>
                    <a:pt x="26" y="91"/>
                  </a:cubicBezTo>
                  <a:cubicBezTo>
                    <a:pt x="27" y="85"/>
                    <a:pt x="19" y="90"/>
                    <a:pt x="19" y="85"/>
                  </a:cubicBezTo>
                  <a:cubicBezTo>
                    <a:pt x="19" y="83"/>
                    <a:pt x="21" y="82"/>
                    <a:pt x="21" y="80"/>
                  </a:cubicBezTo>
                  <a:cubicBezTo>
                    <a:pt x="20" y="77"/>
                    <a:pt x="18" y="75"/>
                    <a:pt x="18" y="71"/>
                  </a:cubicBezTo>
                  <a:cubicBezTo>
                    <a:pt x="19" y="70"/>
                    <a:pt x="20" y="67"/>
                    <a:pt x="17" y="66"/>
                  </a:cubicBezTo>
                  <a:cubicBezTo>
                    <a:pt x="15" y="65"/>
                    <a:pt x="14" y="65"/>
                    <a:pt x="14" y="63"/>
                  </a:cubicBezTo>
                  <a:cubicBezTo>
                    <a:pt x="14" y="61"/>
                    <a:pt x="8" y="59"/>
                    <a:pt x="10" y="56"/>
                  </a:cubicBezTo>
                  <a:cubicBezTo>
                    <a:pt x="12" y="54"/>
                    <a:pt x="14" y="51"/>
                    <a:pt x="14" y="4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6914" y="4091"/>
              <a:ext cx="530" cy="531"/>
            </a:xfrm>
            <a:custGeom>
              <a:avLst/>
              <a:gdLst>
                <a:gd name="T0" fmla="*/ 24 w 224"/>
                <a:gd name="T1" fmla="*/ 49 h 224"/>
                <a:gd name="T2" fmla="*/ 31 w 224"/>
                <a:gd name="T3" fmla="*/ 45 h 224"/>
                <a:gd name="T4" fmla="*/ 36 w 224"/>
                <a:gd name="T5" fmla="*/ 42 h 224"/>
                <a:gd name="T6" fmla="*/ 40 w 224"/>
                <a:gd name="T7" fmla="*/ 39 h 224"/>
                <a:gd name="T8" fmla="*/ 43 w 224"/>
                <a:gd name="T9" fmla="*/ 33 h 224"/>
                <a:gd name="T10" fmla="*/ 48 w 224"/>
                <a:gd name="T11" fmla="*/ 24 h 224"/>
                <a:gd name="T12" fmla="*/ 50 w 224"/>
                <a:gd name="T13" fmla="*/ 12 h 224"/>
                <a:gd name="T14" fmla="*/ 53 w 224"/>
                <a:gd name="T15" fmla="*/ 3 h 224"/>
                <a:gd name="T16" fmla="*/ 62 w 224"/>
                <a:gd name="T17" fmla="*/ 2 h 224"/>
                <a:gd name="T18" fmla="*/ 71 w 224"/>
                <a:gd name="T19" fmla="*/ 11 h 224"/>
                <a:gd name="T20" fmla="*/ 78 w 224"/>
                <a:gd name="T21" fmla="*/ 30 h 224"/>
                <a:gd name="T22" fmla="*/ 86 w 224"/>
                <a:gd name="T23" fmla="*/ 38 h 224"/>
                <a:gd name="T24" fmla="*/ 103 w 224"/>
                <a:gd name="T25" fmla="*/ 25 h 224"/>
                <a:gd name="T26" fmla="*/ 123 w 224"/>
                <a:gd name="T27" fmla="*/ 11 h 224"/>
                <a:gd name="T28" fmla="*/ 137 w 224"/>
                <a:gd name="T29" fmla="*/ 6 h 224"/>
                <a:gd name="T30" fmla="*/ 142 w 224"/>
                <a:gd name="T31" fmla="*/ 14 h 224"/>
                <a:gd name="T32" fmla="*/ 151 w 224"/>
                <a:gd name="T33" fmla="*/ 27 h 224"/>
                <a:gd name="T34" fmla="*/ 154 w 224"/>
                <a:gd name="T35" fmla="*/ 36 h 224"/>
                <a:gd name="T36" fmla="*/ 162 w 224"/>
                <a:gd name="T37" fmla="*/ 42 h 224"/>
                <a:gd name="T38" fmla="*/ 163 w 224"/>
                <a:gd name="T39" fmla="*/ 44 h 224"/>
                <a:gd name="T40" fmla="*/ 163 w 224"/>
                <a:gd name="T41" fmla="*/ 48 h 224"/>
                <a:gd name="T42" fmla="*/ 178 w 224"/>
                <a:gd name="T43" fmla="*/ 61 h 224"/>
                <a:gd name="T44" fmla="*/ 191 w 224"/>
                <a:gd name="T45" fmla="*/ 75 h 224"/>
                <a:gd name="T46" fmla="*/ 212 w 224"/>
                <a:gd name="T47" fmla="*/ 98 h 224"/>
                <a:gd name="T48" fmla="*/ 221 w 224"/>
                <a:gd name="T49" fmla="*/ 115 h 224"/>
                <a:gd name="T50" fmla="*/ 146 w 224"/>
                <a:gd name="T51" fmla="*/ 126 h 224"/>
                <a:gd name="T52" fmla="*/ 125 w 224"/>
                <a:gd name="T53" fmla="*/ 186 h 224"/>
                <a:gd name="T54" fmla="*/ 122 w 224"/>
                <a:gd name="T55" fmla="*/ 200 h 224"/>
                <a:gd name="T56" fmla="*/ 119 w 224"/>
                <a:gd name="T57" fmla="*/ 220 h 224"/>
                <a:gd name="T58" fmla="*/ 116 w 224"/>
                <a:gd name="T59" fmla="*/ 224 h 224"/>
                <a:gd name="T60" fmla="*/ 81 w 224"/>
                <a:gd name="T61" fmla="*/ 183 h 224"/>
                <a:gd name="T62" fmla="*/ 43 w 224"/>
                <a:gd name="T63" fmla="*/ 149 h 224"/>
                <a:gd name="T64" fmla="*/ 17 w 224"/>
                <a:gd name="T65" fmla="*/ 129 h 224"/>
                <a:gd name="T66" fmla="*/ 22 w 224"/>
                <a:gd name="T67" fmla="*/ 128 h 224"/>
                <a:gd name="T68" fmla="*/ 7 w 224"/>
                <a:gd name="T69" fmla="*/ 117 h 224"/>
                <a:gd name="T70" fmla="*/ 8 w 224"/>
                <a:gd name="T71" fmla="*/ 112 h 224"/>
                <a:gd name="T72" fmla="*/ 9 w 224"/>
                <a:gd name="T73" fmla="*/ 93 h 224"/>
                <a:gd name="T74" fmla="*/ 3 w 224"/>
                <a:gd name="T75" fmla="*/ 85 h 224"/>
                <a:gd name="T76" fmla="*/ 1 w 224"/>
                <a:gd name="T77" fmla="*/ 80 h 224"/>
                <a:gd name="T78" fmla="*/ 10 w 224"/>
                <a:gd name="T79" fmla="*/ 80 h 224"/>
                <a:gd name="T80" fmla="*/ 13 w 224"/>
                <a:gd name="T81" fmla="*/ 74 h 224"/>
                <a:gd name="T82" fmla="*/ 17 w 224"/>
                <a:gd name="T83" fmla="*/ 66 h 224"/>
                <a:gd name="T84" fmla="*/ 9 w 224"/>
                <a:gd name="T85" fmla="*/ 58 h 224"/>
                <a:gd name="T86" fmla="*/ 15 w 224"/>
                <a:gd name="T87" fmla="*/ 59 h 224"/>
                <a:gd name="T88" fmla="*/ 22 w 224"/>
                <a:gd name="T89" fmla="*/ 5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224">
                  <a:moveTo>
                    <a:pt x="22" y="52"/>
                  </a:moveTo>
                  <a:cubicBezTo>
                    <a:pt x="23" y="51"/>
                    <a:pt x="24" y="50"/>
                    <a:pt x="24" y="49"/>
                  </a:cubicBezTo>
                  <a:cubicBezTo>
                    <a:pt x="25" y="46"/>
                    <a:pt x="26" y="46"/>
                    <a:pt x="28" y="45"/>
                  </a:cubicBezTo>
                  <a:cubicBezTo>
                    <a:pt x="29" y="45"/>
                    <a:pt x="29" y="46"/>
                    <a:pt x="31" y="45"/>
                  </a:cubicBezTo>
                  <a:cubicBezTo>
                    <a:pt x="31" y="45"/>
                    <a:pt x="32" y="45"/>
                    <a:pt x="33" y="44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7" y="41"/>
                    <a:pt x="38" y="39"/>
                    <a:pt x="40" y="39"/>
                  </a:cubicBezTo>
                  <a:cubicBezTo>
                    <a:pt x="40" y="38"/>
                    <a:pt x="40" y="36"/>
                    <a:pt x="41" y="35"/>
                  </a:cubicBezTo>
                  <a:cubicBezTo>
                    <a:pt x="41" y="35"/>
                    <a:pt x="43" y="34"/>
                    <a:pt x="43" y="33"/>
                  </a:cubicBezTo>
                  <a:cubicBezTo>
                    <a:pt x="44" y="32"/>
                    <a:pt x="44" y="30"/>
                    <a:pt x="45" y="29"/>
                  </a:cubicBezTo>
                  <a:cubicBezTo>
                    <a:pt x="46" y="27"/>
                    <a:pt x="47" y="26"/>
                    <a:pt x="48" y="24"/>
                  </a:cubicBezTo>
                  <a:cubicBezTo>
                    <a:pt x="49" y="23"/>
                    <a:pt x="53" y="20"/>
                    <a:pt x="52" y="18"/>
                  </a:cubicBezTo>
                  <a:cubicBezTo>
                    <a:pt x="52" y="17"/>
                    <a:pt x="49" y="13"/>
                    <a:pt x="50" y="12"/>
                  </a:cubicBezTo>
                  <a:cubicBezTo>
                    <a:pt x="50" y="10"/>
                    <a:pt x="52" y="10"/>
                    <a:pt x="53" y="9"/>
                  </a:cubicBezTo>
                  <a:cubicBezTo>
                    <a:pt x="53" y="7"/>
                    <a:pt x="50" y="5"/>
                    <a:pt x="53" y="3"/>
                  </a:cubicBezTo>
                  <a:cubicBezTo>
                    <a:pt x="55" y="3"/>
                    <a:pt x="58" y="0"/>
                    <a:pt x="59" y="2"/>
                  </a:cubicBezTo>
                  <a:cubicBezTo>
                    <a:pt x="61" y="3"/>
                    <a:pt x="61" y="2"/>
                    <a:pt x="62" y="2"/>
                  </a:cubicBezTo>
                  <a:cubicBezTo>
                    <a:pt x="65" y="3"/>
                    <a:pt x="65" y="5"/>
                    <a:pt x="66" y="5"/>
                  </a:cubicBezTo>
                  <a:cubicBezTo>
                    <a:pt x="68" y="8"/>
                    <a:pt x="70" y="7"/>
                    <a:pt x="71" y="11"/>
                  </a:cubicBezTo>
                  <a:cubicBezTo>
                    <a:pt x="71" y="15"/>
                    <a:pt x="71" y="15"/>
                    <a:pt x="70" y="19"/>
                  </a:cubicBezTo>
                  <a:cubicBezTo>
                    <a:pt x="69" y="22"/>
                    <a:pt x="74" y="30"/>
                    <a:pt x="78" y="30"/>
                  </a:cubicBezTo>
                  <a:cubicBezTo>
                    <a:pt x="84" y="29"/>
                    <a:pt x="78" y="35"/>
                    <a:pt x="83" y="35"/>
                  </a:cubicBezTo>
                  <a:cubicBezTo>
                    <a:pt x="86" y="36"/>
                    <a:pt x="86" y="35"/>
                    <a:pt x="86" y="38"/>
                  </a:cubicBezTo>
                  <a:cubicBezTo>
                    <a:pt x="86" y="40"/>
                    <a:pt x="90" y="37"/>
                    <a:pt x="91" y="36"/>
                  </a:cubicBezTo>
                  <a:cubicBezTo>
                    <a:pt x="94" y="32"/>
                    <a:pt x="98" y="25"/>
                    <a:pt x="103" y="25"/>
                  </a:cubicBezTo>
                  <a:cubicBezTo>
                    <a:pt x="109" y="25"/>
                    <a:pt x="108" y="23"/>
                    <a:pt x="111" y="19"/>
                  </a:cubicBezTo>
                  <a:cubicBezTo>
                    <a:pt x="116" y="18"/>
                    <a:pt x="119" y="14"/>
                    <a:pt x="123" y="11"/>
                  </a:cubicBezTo>
                  <a:cubicBezTo>
                    <a:pt x="124" y="9"/>
                    <a:pt x="128" y="6"/>
                    <a:pt x="130" y="5"/>
                  </a:cubicBezTo>
                  <a:cubicBezTo>
                    <a:pt x="133" y="5"/>
                    <a:pt x="135" y="6"/>
                    <a:pt x="137" y="6"/>
                  </a:cubicBezTo>
                  <a:cubicBezTo>
                    <a:pt x="138" y="6"/>
                    <a:pt x="139" y="6"/>
                    <a:pt x="141" y="6"/>
                  </a:cubicBezTo>
                  <a:cubicBezTo>
                    <a:pt x="142" y="6"/>
                    <a:pt x="142" y="12"/>
                    <a:pt x="142" y="14"/>
                  </a:cubicBezTo>
                  <a:cubicBezTo>
                    <a:pt x="143" y="18"/>
                    <a:pt x="146" y="18"/>
                    <a:pt x="150" y="20"/>
                  </a:cubicBezTo>
                  <a:cubicBezTo>
                    <a:pt x="154" y="21"/>
                    <a:pt x="150" y="24"/>
                    <a:pt x="151" y="27"/>
                  </a:cubicBezTo>
                  <a:cubicBezTo>
                    <a:pt x="153" y="30"/>
                    <a:pt x="153" y="29"/>
                    <a:pt x="151" y="32"/>
                  </a:cubicBezTo>
                  <a:cubicBezTo>
                    <a:pt x="149" y="34"/>
                    <a:pt x="151" y="35"/>
                    <a:pt x="154" y="36"/>
                  </a:cubicBezTo>
                  <a:cubicBezTo>
                    <a:pt x="157" y="38"/>
                    <a:pt x="160" y="36"/>
                    <a:pt x="162" y="36"/>
                  </a:cubicBezTo>
                  <a:cubicBezTo>
                    <a:pt x="164" y="37"/>
                    <a:pt x="162" y="40"/>
                    <a:pt x="162" y="42"/>
                  </a:cubicBezTo>
                  <a:cubicBezTo>
                    <a:pt x="162" y="43"/>
                    <a:pt x="163" y="43"/>
                    <a:pt x="163" y="45"/>
                  </a:cubicBezTo>
                  <a:cubicBezTo>
                    <a:pt x="163" y="45"/>
                    <a:pt x="163" y="45"/>
                    <a:pt x="163" y="44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5" y="52"/>
                    <a:pt x="173" y="52"/>
                    <a:pt x="173" y="54"/>
                  </a:cubicBezTo>
                  <a:cubicBezTo>
                    <a:pt x="174" y="57"/>
                    <a:pt x="175" y="60"/>
                    <a:pt x="178" y="61"/>
                  </a:cubicBezTo>
                  <a:cubicBezTo>
                    <a:pt x="181" y="63"/>
                    <a:pt x="182" y="66"/>
                    <a:pt x="183" y="68"/>
                  </a:cubicBezTo>
                  <a:cubicBezTo>
                    <a:pt x="186" y="75"/>
                    <a:pt x="189" y="69"/>
                    <a:pt x="191" y="75"/>
                  </a:cubicBezTo>
                  <a:cubicBezTo>
                    <a:pt x="192" y="78"/>
                    <a:pt x="199" y="78"/>
                    <a:pt x="201" y="78"/>
                  </a:cubicBezTo>
                  <a:cubicBezTo>
                    <a:pt x="213" y="81"/>
                    <a:pt x="204" y="93"/>
                    <a:pt x="212" y="98"/>
                  </a:cubicBezTo>
                  <a:cubicBezTo>
                    <a:pt x="216" y="100"/>
                    <a:pt x="224" y="99"/>
                    <a:pt x="224" y="104"/>
                  </a:cubicBezTo>
                  <a:cubicBezTo>
                    <a:pt x="224" y="108"/>
                    <a:pt x="222" y="112"/>
                    <a:pt x="221" y="115"/>
                  </a:cubicBezTo>
                  <a:cubicBezTo>
                    <a:pt x="221" y="119"/>
                    <a:pt x="222" y="121"/>
                    <a:pt x="222" y="124"/>
                  </a:cubicBezTo>
                  <a:cubicBezTo>
                    <a:pt x="146" y="126"/>
                    <a:pt x="146" y="126"/>
                    <a:pt x="146" y="126"/>
                  </a:cubicBezTo>
                  <a:cubicBezTo>
                    <a:pt x="117" y="177"/>
                    <a:pt x="117" y="177"/>
                    <a:pt x="117" y="177"/>
                  </a:cubicBezTo>
                  <a:cubicBezTo>
                    <a:pt x="117" y="180"/>
                    <a:pt x="123" y="184"/>
                    <a:pt x="125" y="186"/>
                  </a:cubicBezTo>
                  <a:cubicBezTo>
                    <a:pt x="128" y="190"/>
                    <a:pt x="124" y="192"/>
                    <a:pt x="123" y="194"/>
                  </a:cubicBezTo>
                  <a:cubicBezTo>
                    <a:pt x="120" y="197"/>
                    <a:pt x="123" y="197"/>
                    <a:pt x="122" y="200"/>
                  </a:cubicBezTo>
                  <a:cubicBezTo>
                    <a:pt x="121" y="203"/>
                    <a:pt x="120" y="204"/>
                    <a:pt x="121" y="208"/>
                  </a:cubicBezTo>
                  <a:cubicBezTo>
                    <a:pt x="123" y="214"/>
                    <a:pt x="121" y="215"/>
                    <a:pt x="119" y="220"/>
                  </a:cubicBezTo>
                  <a:cubicBezTo>
                    <a:pt x="116" y="224"/>
                    <a:pt x="116" y="224"/>
                    <a:pt x="116" y="224"/>
                  </a:cubicBezTo>
                  <a:cubicBezTo>
                    <a:pt x="116" y="224"/>
                    <a:pt x="116" y="224"/>
                    <a:pt x="116" y="224"/>
                  </a:cubicBezTo>
                  <a:cubicBezTo>
                    <a:pt x="109" y="217"/>
                    <a:pt x="104" y="210"/>
                    <a:pt x="98" y="203"/>
                  </a:cubicBezTo>
                  <a:cubicBezTo>
                    <a:pt x="81" y="183"/>
                    <a:pt x="81" y="183"/>
                    <a:pt x="81" y="183"/>
                  </a:cubicBezTo>
                  <a:cubicBezTo>
                    <a:pt x="78" y="180"/>
                    <a:pt x="72" y="178"/>
                    <a:pt x="69" y="174"/>
                  </a:cubicBezTo>
                  <a:cubicBezTo>
                    <a:pt x="61" y="165"/>
                    <a:pt x="53" y="156"/>
                    <a:pt x="43" y="149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0" y="132"/>
                    <a:pt x="19" y="130"/>
                    <a:pt x="17" y="129"/>
                  </a:cubicBezTo>
                  <a:cubicBezTo>
                    <a:pt x="14" y="129"/>
                    <a:pt x="17" y="129"/>
                    <a:pt x="18" y="129"/>
                  </a:cubicBezTo>
                  <a:cubicBezTo>
                    <a:pt x="19" y="128"/>
                    <a:pt x="22" y="129"/>
                    <a:pt x="22" y="128"/>
                  </a:cubicBezTo>
                  <a:cubicBezTo>
                    <a:pt x="22" y="125"/>
                    <a:pt x="10" y="121"/>
                    <a:pt x="8" y="119"/>
                  </a:cubicBezTo>
                  <a:cubicBezTo>
                    <a:pt x="7" y="118"/>
                    <a:pt x="7" y="117"/>
                    <a:pt x="7" y="117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9" y="108"/>
                    <a:pt x="14" y="109"/>
                    <a:pt x="13" y="105"/>
                  </a:cubicBezTo>
                  <a:cubicBezTo>
                    <a:pt x="12" y="100"/>
                    <a:pt x="12" y="97"/>
                    <a:pt x="9" y="93"/>
                  </a:cubicBezTo>
                  <a:cubicBezTo>
                    <a:pt x="8" y="92"/>
                    <a:pt x="6" y="92"/>
                    <a:pt x="4" y="91"/>
                  </a:cubicBezTo>
                  <a:cubicBezTo>
                    <a:pt x="3" y="90"/>
                    <a:pt x="3" y="87"/>
                    <a:pt x="3" y="85"/>
                  </a:cubicBezTo>
                  <a:cubicBezTo>
                    <a:pt x="1" y="84"/>
                    <a:pt x="4" y="84"/>
                    <a:pt x="4" y="84"/>
                  </a:cubicBezTo>
                  <a:cubicBezTo>
                    <a:pt x="6" y="82"/>
                    <a:pt x="0" y="82"/>
                    <a:pt x="1" y="80"/>
                  </a:cubicBezTo>
                  <a:cubicBezTo>
                    <a:pt x="3" y="77"/>
                    <a:pt x="2" y="78"/>
                    <a:pt x="4" y="79"/>
                  </a:cubicBezTo>
                  <a:cubicBezTo>
                    <a:pt x="7" y="81"/>
                    <a:pt x="8" y="81"/>
                    <a:pt x="10" y="80"/>
                  </a:cubicBezTo>
                  <a:cubicBezTo>
                    <a:pt x="11" y="79"/>
                    <a:pt x="14" y="78"/>
                    <a:pt x="14" y="77"/>
                  </a:cubicBezTo>
                  <a:cubicBezTo>
                    <a:pt x="14" y="76"/>
                    <a:pt x="12" y="75"/>
                    <a:pt x="13" y="74"/>
                  </a:cubicBezTo>
                  <a:cubicBezTo>
                    <a:pt x="14" y="72"/>
                    <a:pt x="18" y="73"/>
                    <a:pt x="17" y="70"/>
                  </a:cubicBezTo>
                  <a:cubicBezTo>
                    <a:pt x="17" y="69"/>
                    <a:pt x="19" y="65"/>
                    <a:pt x="17" y="66"/>
                  </a:cubicBezTo>
                  <a:cubicBezTo>
                    <a:pt x="14" y="67"/>
                    <a:pt x="15" y="65"/>
                    <a:pt x="12" y="66"/>
                  </a:cubicBezTo>
                  <a:cubicBezTo>
                    <a:pt x="9" y="66"/>
                    <a:pt x="9" y="60"/>
                    <a:pt x="9" y="58"/>
                  </a:cubicBezTo>
                  <a:cubicBezTo>
                    <a:pt x="10" y="58"/>
                    <a:pt x="11" y="63"/>
                    <a:pt x="13" y="62"/>
                  </a:cubicBezTo>
                  <a:cubicBezTo>
                    <a:pt x="15" y="61"/>
                    <a:pt x="13" y="59"/>
                    <a:pt x="15" y="59"/>
                  </a:cubicBezTo>
                  <a:cubicBezTo>
                    <a:pt x="17" y="58"/>
                    <a:pt x="20" y="60"/>
                    <a:pt x="21" y="58"/>
                  </a:cubicBezTo>
                  <a:cubicBezTo>
                    <a:pt x="22" y="57"/>
                    <a:pt x="22" y="54"/>
                    <a:pt x="22" y="5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6928" y="3994"/>
              <a:ext cx="435" cy="209"/>
            </a:xfrm>
            <a:custGeom>
              <a:avLst/>
              <a:gdLst>
                <a:gd name="T0" fmla="*/ 157 w 184"/>
                <a:gd name="T1" fmla="*/ 84 h 88"/>
                <a:gd name="T2" fmla="*/ 156 w 184"/>
                <a:gd name="T3" fmla="*/ 82 h 88"/>
                <a:gd name="T4" fmla="*/ 148 w 184"/>
                <a:gd name="T5" fmla="*/ 76 h 88"/>
                <a:gd name="T6" fmla="*/ 146 w 184"/>
                <a:gd name="T7" fmla="*/ 68 h 88"/>
                <a:gd name="T8" fmla="*/ 137 w 184"/>
                <a:gd name="T9" fmla="*/ 54 h 88"/>
                <a:gd name="T10" fmla="*/ 131 w 184"/>
                <a:gd name="T11" fmla="*/ 47 h 88"/>
                <a:gd name="T12" fmla="*/ 117 w 184"/>
                <a:gd name="T13" fmla="*/ 52 h 88"/>
                <a:gd name="T14" fmla="*/ 97 w 184"/>
                <a:gd name="T15" fmla="*/ 65 h 88"/>
                <a:gd name="T16" fmla="*/ 80 w 184"/>
                <a:gd name="T17" fmla="*/ 78 h 88"/>
                <a:gd name="T18" fmla="*/ 72 w 184"/>
                <a:gd name="T19" fmla="*/ 70 h 88"/>
                <a:gd name="T20" fmla="*/ 64 w 184"/>
                <a:gd name="T21" fmla="*/ 52 h 88"/>
                <a:gd name="T22" fmla="*/ 56 w 184"/>
                <a:gd name="T23" fmla="*/ 43 h 88"/>
                <a:gd name="T24" fmla="*/ 46 w 184"/>
                <a:gd name="T25" fmla="*/ 44 h 88"/>
                <a:gd name="T26" fmla="*/ 43 w 184"/>
                <a:gd name="T27" fmla="*/ 52 h 88"/>
                <a:gd name="T28" fmla="*/ 41 w 184"/>
                <a:gd name="T29" fmla="*/ 64 h 88"/>
                <a:gd name="T30" fmla="*/ 37 w 184"/>
                <a:gd name="T31" fmla="*/ 73 h 88"/>
                <a:gd name="T32" fmla="*/ 33 w 184"/>
                <a:gd name="T33" fmla="*/ 79 h 88"/>
                <a:gd name="T34" fmla="*/ 29 w 184"/>
                <a:gd name="T35" fmla="*/ 82 h 88"/>
                <a:gd name="T36" fmla="*/ 26 w 184"/>
                <a:gd name="T37" fmla="*/ 75 h 88"/>
                <a:gd name="T38" fmla="*/ 24 w 184"/>
                <a:gd name="T39" fmla="*/ 62 h 88"/>
                <a:gd name="T40" fmla="*/ 15 w 184"/>
                <a:gd name="T41" fmla="*/ 54 h 88"/>
                <a:gd name="T42" fmla="*/ 2 w 184"/>
                <a:gd name="T43" fmla="*/ 43 h 88"/>
                <a:gd name="T44" fmla="*/ 3 w 184"/>
                <a:gd name="T45" fmla="*/ 35 h 88"/>
                <a:gd name="T46" fmla="*/ 0 w 184"/>
                <a:gd name="T47" fmla="*/ 27 h 88"/>
                <a:gd name="T48" fmla="*/ 12 w 184"/>
                <a:gd name="T49" fmla="*/ 23 h 88"/>
                <a:gd name="T50" fmla="*/ 31 w 184"/>
                <a:gd name="T51" fmla="*/ 15 h 88"/>
                <a:gd name="T52" fmla="*/ 34 w 184"/>
                <a:gd name="T53" fmla="*/ 15 h 88"/>
                <a:gd name="T54" fmla="*/ 58 w 184"/>
                <a:gd name="T55" fmla="*/ 19 h 88"/>
                <a:gd name="T56" fmla="*/ 78 w 184"/>
                <a:gd name="T57" fmla="*/ 8 h 88"/>
                <a:gd name="T58" fmla="*/ 93 w 184"/>
                <a:gd name="T59" fmla="*/ 0 h 88"/>
                <a:gd name="T60" fmla="*/ 99 w 184"/>
                <a:gd name="T61" fmla="*/ 4 h 88"/>
                <a:gd name="T62" fmla="*/ 114 w 184"/>
                <a:gd name="T63" fmla="*/ 11 h 88"/>
                <a:gd name="T64" fmla="*/ 124 w 184"/>
                <a:gd name="T65" fmla="*/ 36 h 88"/>
                <a:gd name="T66" fmla="*/ 147 w 184"/>
                <a:gd name="T67" fmla="*/ 46 h 88"/>
                <a:gd name="T68" fmla="*/ 149 w 184"/>
                <a:gd name="T69" fmla="*/ 30 h 88"/>
                <a:gd name="T70" fmla="*/ 159 w 184"/>
                <a:gd name="T71" fmla="*/ 34 h 88"/>
                <a:gd name="T72" fmla="*/ 164 w 184"/>
                <a:gd name="T73" fmla="*/ 37 h 88"/>
                <a:gd name="T74" fmla="*/ 182 w 184"/>
                <a:gd name="T75" fmla="*/ 41 h 88"/>
                <a:gd name="T76" fmla="*/ 184 w 184"/>
                <a:gd name="T77" fmla="*/ 53 h 88"/>
                <a:gd name="T78" fmla="*/ 184 w 184"/>
                <a:gd name="T7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" h="88">
                  <a:moveTo>
                    <a:pt x="158" y="88"/>
                  </a:moveTo>
                  <a:cubicBezTo>
                    <a:pt x="157" y="84"/>
                    <a:pt x="157" y="84"/>
                    <a:pt x="157" y="84"/>
                  </a:cubicBezTo>
                  <a:cubicBezTo>
                    <a:pt x="157" y="85"/>
                    <a:pt x="157" y="85"/>
                    <a:pt x="157" y="85"/>
                  </a:cubicBezTo>
                  <a:cubicBezTo>
                    <a:pt x="157" y="84"/>
                    <a:pt x="156" y="83"/>
                    <a:pt x="156" y="82"/>
                  </a:cubicBezTo>
                  <a:cubicBezTo>
                    <a:pt x="156" y="81"/>
                    <a:pt x="158" y="77"/>
                    <a:pt x="156" y="76"/>
                  </a:cubicBezTo>
                  <a:cubicBezTo>
                    <a:pt x="154" y="76"/>
                    <a:pt x="151" y="78"/>
                    <a:pt x="148" y="76"/>
                  </a:cubicBezTo>
                  <a:cubicBezTo>
                    <a:pt x="146" y="75"/>
                    <a:pt x="143" y="74"/>
                    <a:pt x="145" y="72"/>
                  </a:cubicBezTo>
                  <a:cubicBezTo>
                    <a:pt x="147" y="69"/>
                    <a:pt x="147" y="70"/>
                    <a:pt x="146" y="68"/>
                  </a:cubicBezTo>
                  <a:cubicBezTo>
                    <a:pt x="144" y="65"/>
                    <a:pt x="148" y="61"/>
                    <a:pt x="144" y="60"/>
                  </a:cubicBezTo>
                  <a:cubicBezTo>
                    <a:pt x="140" y="59"/>
                    <a:pt x="137" y="58"/>
                    <a:pt x="137" y="54"/>
                  </a:cubicBezTo>
                  <a:cubicBezTo>
                    <a:pt x="137" y="53"/>
                    <a:pt x="137" y="47"/>
                    <a:pt x="135" y="47"/>
                  </a:cubicBezTo>
                  <a:cubicBezTo>
                    <a:pt x="134" y="47"/>
                    <a:pt x="132" y="47"/>
                    <a:pt x="131" y="47"/>
                  </a:cubicBezTo>
                  <a:cubicBezTo>
                    <a:pt x="129" y="46"/>
                    <a:pt x="128" y="46"/>
                    <a:pt x="125" y="46"/>
                  </a:cubicBezTo>
                  <a:cubicBezTo>
                    <a:pt x="122" y="46"/>
                    <a:pt x="118" y="50"/>
                    <a:pt x="117" y="52"/>
                  </a:cubicBezTo>
                  <a:cubicBezTo>
                    <a:pt x="113" y="55"/>
                    <a:pt x="110" y="59"/>
                    <a:pt x="105" y="59"/>
                  </a:cubicBezTo>
                  <a:cubicBezTo>
                    <a:pt x="102" y="63"/>
                    <a:pt x="103" y="65"/>
                    <a:pt x="97" y="65"/>
                  </a:cubicBezTo>
                  <a:cubicBezTo>
                    <a:pt x="91" y="65"/>
                    <a:pt x="88" y="72"/>
                    <a:pt x="85" y="76"/>
                  </a:cubicBezTo>
                  <a:cubicBezTo>
                    <a:pt x="84" y="77"/>
                    <a:pt x="80" y="81"/>
                    <a:pt x="80" y="78"/>
                  </a:cubicBezTo>
                  <a:cubicBezTo>
                    <a:pt x="79" y="75"/>
                    <a:pt x="79" y="76"/>
                    <a:pt x="77" y="75"/>
                  </a:cubicBezTo>
                  <a:cubicBezTo>
                    <a:pt x="71" y="75"/>
                    <a:pt x="78" y="69"/>
                    <a:pt x="72" y="70"/>
                  </a:cubicBezTo>
                  <a:cubicBezTo>
                    <a:pt x="68" y="71"/>
                    <a:pt x="62" y="62"/>
                    <a:pt x="64" y="59"/>
                  </a:cubicBezTo>
                  <a:cubicBezTo>
                    <a:pt x="65" y="56"/>
                    <a:pt x="65" y="55"/>
                    <a:pt x="64" y="52"/>
                  </a:cubicBezTo>
                  <a:cubicBezTo>
                    <a:pt x="64" y="47"/>
                    <a:pt x="62" y="48"/>
                    <a:pt x="60" y="45"/>
                  </a:cubicBezTo>
                  <a:cubicBezTo>
                    <a:pt x="59" y="45"/>
                    <a:pt x="58" y="43"/>
                    <a:pt x="56" y="43"/>
                  </a:cubicBezTo>
                  <a:cubicBezTo>
                    <a:pt x="55" y="43"/>
                    <a:pt x="54" y="43"/>
                    <a:pt x="53" y="42"/>
                  </a:cubicBezTo>
                  <a:cubicBezTo>
                    <a:pt x="51" y="40"/>
                    <a:pt x="48" y="43"/>
                    <a:pt x="46" y="44"/>
                  </a:cubicBezTo>
                  <a:cubicBezTo>
                    <a:pt x="43" y="45"/>
                    <a:pt x="47" y="47"/>
                    <a:pt x="46" y="49"/>
                  </a:cubicBezTo>
                  <a:cubicBezTo>
                    <a:pt x="46" y="50"/>
                    <a:pt x="44" y="50"/>
                    <a:pt x="43" y="52"/>
                  </a:cubicBezTo>
                  <a:cubicBezTo>
                    <a:pt x="43" y="53"/>
                    <a:pt x="45" y="57"/>
                    <a:pt x="46" y="58"/>
                  </a:cubicBezTo>
                  <a:cubicBezTo>
                    <a:pt x="46" y="60"/>
                    <a:pt x="43" y="63"/>
                    <a:pt x="41" y="64"/>
                  </a:cubicBezTo>
                  <a:cubicBezTo>
                    <a:pt x="40" y="66"/>
                    <a:pt x="39" y="67"/>
                    <a:pt x="38" y="69"/>
                  </a:cubicBezTo>
                  <a:cubicBezTo>
                    <a:pt x="38" y="71"/>
                    <a:pt x="37" y="72"/>
                    <a:pt x="37" y="73"/>
                  </a:cubicBezTo>
                  <a:cubicBezTo>
                    <a:pt x="36" y="74"/>
                    <a:pt x="35" y="75"/>
                    <a:pt x="34" y="75"/>
                  </a:cubicBezTo>
                  <a:cubicBezTo>
                    <a:pt x="34" y="76"/>
                    <a:pt x="34" y="78"/>
                    <a:pt x="33" y="79"/>
                  </a:cubicBezTo>
                  <a:cubicBezTo>
                    <a:pt x="32" y="79"/>
                    <a:pt x="31" y="81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7" y="78"/>
                    <a:pt x="25" y="77"/>
                    <a:pt x="26" y="75"/>
                  </a:cubicBezTo>
                  <a:cubicBezTo>
                    <a:pt x="28" y="73"/>
                    <a:pt x="30" y="73"/>
                    <a:pt x="29" y="71"/>
                  </a:cubicBezTo>
                  <a:cubicBezTo>
                    <a:pt x="27" y="67"/>
                    <a:pt x="25" y="65"/>
                    <a:pt x="24" y="62"/>
                  </a:cubicBezTo>
                  <a:cubicBezTo>
                    <a:pt x="22" y="57"/>
                    <a:pt x="20" y="59"/>
                    <a:pt x="17" y="57"/>
                  </a:cubicBezTo>
                  <a:cubicBezTo>
                    <a:pt x="16" y="57"/>
                    <a:pt x="16" y="55"/>
                    <a:pt x="15" y="54"/>
                  </a:cubicBezTo>
                  <a:cubicBezTo>
                    <a:pt x="12" y="50"/>
                    <a:pt x="11" y="47"/>
                    <a:pt x="6" y="47"/>
                  </a:cubicBezTo>
                  <a:cubicBezTo>
                    <a:pt x="5" y="46"/>
                    <a:pt x="2" y="44"/>
                    <a:pt x="2" y="43"/>
                  </a:cubicBezTo>
                  <a:cubicBezTo>
                    <a:pt x="2" y="40"/>
                    <a:pt x="5" y="40"/>
                    <a:pt x="3" y="38"/>
                  </a:cubicBezTo>
                  <a:cubicBezTo>
                    <a:pt x="2" y="37"/>
                    <a:pt x="3" y="36"/>
                    <a:pt x="3" y="35"/>
                  </a:cubicBezTo>
                  <a:cubicBezTo>
                    <a:pt x="2" y="34"/>
                    <a:pt x="1" y="33"/>
                    <a:pt x="1" y="3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5" y="25"/>
                    <a:pt x="9" y="23"/>
                    <a:pt x="12" y="23"/>
                  </a:cubicBezTo>
                  <a:cubicBezTo>
                    <a:pt x="15" y="33"/>
                    <a:pt x="20" y="20"/>
                    <a:pt x="21" y="20"/>
                  </a:cubicBezTo>
                  <a:cubicBezTo>
                    <a:pt x="26" y="20"/>
                    <a:pt x="31" y="23"/>
                    <a:pt x="31" y="15"/>
                  </a:cubicBezTo>
                  <a:cubicBezTo>
                    <a:pt x="31" y="15"/>
                    <a:pt x="32" y="15"/>
                    <a:pt x="32" y="15"/>
                  </a:cubicBezTo>
                  <a:cubicBezTo>
                    <a:pt x="33" y="15"/>
                    <a:pt x="34" y="15"/>
                    <a:pt x="34" y="15"/>
                  </a:cubicBezTo>
                  <a:cubicBezTo>
                    <a:pt x="38" y="14"/>
                    <a:pt x="53" y="12"/>
                    <a:pt x="56" y="14"/>
                  </a:cubicBezTo>
                  <a:cubicBezTo>
                    <a:pt x="55" y="16"/>
                    <a:pt x="56" y="19"/>
                    <a:pt x="58" y="19"/>
                  </a:cubicBezTo>
                  <a:cubicBezTo>
                    <a:pt x="59" y="20"/>
                    <a:pt x="59" y="15"/>
                    <a:pt x="59" y="14"/>
                  </a:cubicBezTo>
                  <a:cubicBezTo>
                    <a:pt x="65" y="14"/>
                    <a:pt x="73" y="13"/>
                    <a:pt x="78" y="8"/>
                  </a:cubicBezTo>
                  <a:cubicBezTo>
                    <a:pt x="82" y="4"/>
                    <a:pt x="87" y="1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100" y="5"/>
                    <a:pt x="102" y="12"/>
                    <a:pt x="104" y="12"/>
                  </a:cubicBezTo>
                  <a:cubicBezTo>
                    <a:pt x="106" y="11"/>
                    <a:pt x="110" y="10"/>
                    <a:pt x="114" y="11"/>
                  </a:cubicBezTo>
                  <a:cubicBezTo>
                    <a:pt x="115" y="16"/>
                    <a:pt x="115" y="22"/>
                    <a:pt x="115" y="27"/>
                  </a:cubicBezTo>
                  <a:cubicBezTo>
                    <a:pt x="114" y="33"/>
                    <a:pt x="121" y="33"/>
                    <a:pt x="124" y="36"/>
                  </a:cubicBezTo>
                  <a:cubicBezTo>
                    <a:pt x="127" y="39"/>
                    <a:pt x="131" y="39"/>
                    <a:pt x="134" y="40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50" y="48"/>
                    <a:pt x="145" y="40"/>
                    <a:pt x="147" y="37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52" y="30"/>
                    <a:pt x="153" y="28"/>
                    <a:pt x="153" y="31"/>
                  </a:cubicBezTo>
                  <a:cubicBezTo>
                    <a:pt x="154" y="34"/>
                    <a:pt x="156" y="33"/>
                    <a:pt x="159" y="34"/>
                  </a:cubicBezTo>
                  <a:cubicBezTo>
                    <a:pt x="161" y="34"/>
                    <a:pt x="162" y="34"/>
                    <a:pt x="163" y="36"/>
                  </a:cubicBezTo>
                  <a:cubicBezTo>
                    <a:pt x="163" y="37"/>
                    <a:pt x="164" y="37"/>
                    <a:pt x="164" y="37"/>
                  </a:cubicBezTo>
                  <a:cubicBezTo>
                    <a:pt x="165" y="38"/>
                    <a:pt x="167" y="40"/>
                    <a:pt x="168" y="40"/>
                  </a:cubicBezTo>
                  <a:cubicBezTo>
                    <a:pt x="172" y="42"/>
                    <a:pt x="179" y="41"/>
                    <a:pt x="182" y="41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58" y="88"/>
                    <a:pt x="158" y="88"/>
                    <a:pt x="158" y="8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4"/>
            <p:cNvSpPr>
              <a:spLocks noEditPoints="1"/>
            </p:cNvSpPr>
            <p:nvPr/>
          </p:nvSpPr>
          <p:spPr bwMode="auto">
            <a:xfrm>
              <a:off x="7146" y="3656"/>
              <a:ext cx="475" cy="459"/>
            </a:xfrm>
            <a:custGeom>
              <a:avLst/>
              <a:gdLst>
                <a:gd name="T0" fmla="*/ 47 w 201"/>
                <a:gd name="T1" fmla="*/ 138 h 194"/>
                <a:gd name="T2" fmla="*/ 58 w 201"/>
                <a:gd name="T3" fmla="*/ 133 h 194"/>
                <a:gd name="T4" fmla="*/ 53 w 201"/>
                <a:gd name="T5" fmla="*/ 138 h 194"/>
                <a:gd name="T6" fmla="*/ 47 w 201"/>
                <a:gd name="T7" fmla="*/ 141 h 194"/>
                <a:gd name="T8" fmla="*/ 42 w 201"/>
                <a:gd name="T9" fmla="*/ 141 h 194"/>
                <a:gd name="T10" fmla="*/ 6 w 201"/>
                <a:gd name="T11" fmla="*/ 144 h 194"/>
                <a:gd name="T12" fmla="*/ 11 w 201"/>
                <a:gd name="T13" fmla="*/ 153 h 194"/>
                <a:gd name="T14" fmla="*/ 22 w 201"/>
                <a:gd name="T15" fmla="*/ 168 h 194"/>
                <a:gd name="T16" fmla="*/ 41 w 201"/>
                <a:gd name="T17" fmla="*/ 181 h 194"/>
                <a:gd name="T18" fmla="*/ 54 w 201"/>
                <a:gd name="T19" fmla="*/ 178 h 194"/>
                <a:gd name="T20" fmla="*/ 61 w 201"/>
                <a:gd name="T21" fmla="*/ 172 h 194"/>
                <a:gd name="T22" fmla="*/ 70 w 201"/>
                <a:gd name="T23" fmla="*/ 177 h 194"/>
                <a:gd name="T24" fmla="*/ 76 w 201"/>
                <a:gd name="T25" fmla="*/ 181 h 194"/>
                <a:gd name="T26" fmla="*/ 91 w 201"/>
                <a:gd name="T27" fmla="*/ 183 h 194"/>
                <a:gd name="T28" fmla="*/ 92 w 201"/>
                <a:gd name="T29" fmla="*/ 194 h 194"/>
                <a:gd name="T30" fmla="*/ 199 w 201"/>
                <a:gd name="T31" fmla="*/ 194 h 194"/>
                <a:gd name="T32" fmla="*/ 199 w 201"/>
                <a:gd name="T33" fmla="*/ 186 h 194"/>
                <a:gd name="T34" fmla="*/ 199 w 201"/>
                <a:gd name="T35" fmla="*/ 177 h 194"/>
                <a:gd name="T36" fmla="*/ 199 w 201"/>
                <a:gd name="T37" fmla="*/ 149 h 194"/>
                <a:gd name="T38" fmla="*/ 190 w 201"/>
                <a:gd name="T39" fmla="*/ 86 h 194"/>
                <a:gd name="T40" fmla="*/ 180 w 201"/>
                <a:gd name="T41" fmla="*/ 72 h 194"/>
                <a:gd name="T42" fmla="*/ 173 w 201"/>
                <a:gd name="T43" fmla="*/ 59 h 194"/>
                <a:gd name="T44" fmla="*/ 173 w 201"/>
                <a:gd name="T45" fmla="*/ 44 h 194"/>
                <a:gd name="T46" fmla="*/ 170 w 201"/>
                <a:gd name="T47" fmla="*/ 41 h 194"/>
                <a:gd name="T48" fmla="*/ 164 w 201"/>
                <a:gd name="T49" fmla="*/ 43 h 194"/>
                <a:gd name="T50" fmla="*/ 159 w 201"/>
                <a:gd name="T51" fmla="*/ 38 h 194"/>
                <a:gd name="T52" fmla="*/ 161 w 201"/>
                <a:gd name="T53" fmla="*/ 32 h 194"/>
                <a:gd name="T54" fmla="*/ 161 w 201"/>
                <a:gd name="T55" fmla="*/ 25 h 194"/>
                <a:gd name="T56" fmla="*/ 154 w 201"/>
                <a:gd name="T57" fmla="*/ 25 h 194"/>
                <a:gd name="T58" fmla="*/ 147 w 201"/>
                <a:gd name="T59" fmla="*/ 25 h 194"/>
                <a:gd name="T60" fmla="*/ 144 w 201"/>
                <a:gd name="T61" fmla="*/ 29 h 194"/>
                <a:gd name="T62" fmla="*/ 136 w 201"/>
                <a:gd name="T63" fmla="*/ 20 h 194"/>
                <a:gd name="T64" fmla="*/ 127 w 201"/>
                <a:gd name="T65" fmla="*/ 0 h 194"/>
                <a:gd name="T66" fmla="*/ 124 w 201"/>
                <a:gd name="T67" fmla="*/ 7 h 194"/>
                <a:gd name="T68" fmla="*/ 121 w 201"/>
                <a:gd name="T69" fmla="*/ 22 h 194"/>
                <a:gd name="T70" fmla="*/ 120 w 201"/>
                <a:gd name="T71" fmla="*/ 51 h 194"/>
                <a:gd name="T72" fmla="*/ 107 w 201"/>
                <a:gd name="T73" fmla="*/ 76 h 194"/>
                <a:gd name="T74" fmla="*/ 101 w 201"/>
                <a:gd name="T75" fmla="*/ 101 h 194"/>
                <a:gd name="T76" fmla="*/ 86 w 201"/>
                <a:gd name="T77" fmla="*/ 114 h 194"/>
                <a:gd name="T78" fmla="*/ 69 w 201"/>
                <a:gd name="T79" fmla="*/ 124 h 194"/>
                <a:gd name="T80" fmla="*/ 67 w 201"/>
                <a:gd name="T81" fmla="*/ 131 h 194"/>
                <a:gd name="T82" fmla="*/ 73 w 201"/>
                <a:gd name="T83" fmla="*/ 144 h 194"/>
                <a:gd name="T84" fmla="*/ 66 w 201"/>
                <a:gd name="T85" fmla="*/ 149 h 194"/>
                <a:gd name="T86" fmla="*/ 61 w 201"/>
                <a:gd name="T87" fmla="*/ 155 h 194"/>
                <a:gd name="T88" fmla="*/ 43 w 201"/>
                <a:gd name="T89" fmla="*/ 154 h 194"/>
                <a:gd name="T90" fmla="*/ 38 w 201"/>
                <a:gd name="T91" fmla="*/ 147 h 194"/>
                <a:gd name="T92" fmla="*/ 35 w 201"/>
                <a:gd name="T93" fmla="*/ 144 h 194"/>
                <a:gd name="T94" fmla="*/ 17 w 201"/>
                <a:gd name="T95" fmla="*/ 13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94">
                  <a:moveTo>
                    <a:pt x="42" y="141"/>
                  </a:moveTo>
                  <a:cubicBezTo>
                    <a:pt x="43" y="140"/>
                    <a:pt x="46" y="139"/>
                    <a:pt x="47" y="138"/>
                  </a:cubicBezTo>
                  <a:cubicBezTo>
                    <a:pt x="49" y="138"/>
                    <a:pt x="50" y="136"/>
                    <a:pt x="51" y="136"/>
                  </a:cubicBezTo>
                  <a:cubicBezTo>
                    <a:pt x="53" y="135"/>
                    <a:pt x="56" y="132"/>
                    <a:pt x="58" y="133"/>
                  </a:cubicBezTo>
                  <a:cubicBezTo>
                    <a:pt x="59" y="133"/>
                    <a:pt x="58" y="134"/>
                    <a:pt x="58" y="135"/>
                  </a:cubicBezTo>
                  <a:cubicBezTo>
                    <a:pt x="56" y="136"/>
                    <a:pt x="55" y="136"/>
                    <a:pt x="53" y="138"/>
                  </a:cubicBezTo>
                  <a:cubicBezTo>
                    <a:pt x="52" y="139"/>
                    <a:pt x="52" y="140"/>
                    <a:pt x="51" y="141"/>
                  </a:cubicBezTo>
                  <a:cubicBezTo>
                    <a:pt x="50" y="142"/>
                    <a:pt x="48" y="141"/>
                    <a:pt x="47" y="141"/>
                  </a:cubicBezTo>
                  <a:cubicBezTo>
                    <a:pt x="45" y="141"/>
                    <a:pt x="43" y="143"/>
                    <a:pt x="41" y="142"/>
                  </a:cubicBezTo>
                  <a:cubicBezTo>
                    <a:pt x="42" y="141"/>
                    <a:pt x="42" y="141"/>
                    <a:pt x="42" y="141"/>
                  </a:cubicBezTo>
                  <a:close/>
                  <a:moveTo>
                    <a:pt x="0" y="141"/>
                  </a:moveTo>
                  <a:cubicBezTo>
                    <a:pt x="6" y="144"/>
                    <a:pt x="6" y="144"/>
                    <a:pt x="6" y="144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7" y="146"/>
                    <a:pt x="9" y="154"/>
                    <a:pt x="11" y="153"/>
                  </a:cubicBezTo>
                  <a:cubicBezTo>
                    <a:pt x="14" y="152"/>
                    <a:pt x="17" y="151"/>
                    <a:pt x="21" y="152"/>
                  </a:cubicBezTo>
                  <a:cubicBezTo>
                    <a:pt x="22" y="157"/>
                    <a:pt x="23" y="163"/>
                    <a:pt x="22" y="168"/>
                  </a:cubicBezTo>
                  <a:cubicBezTo>
                    <a:pt x="21" y="174"/>
                    <a:pt x="28" y="174"/>
                    <a:pt x="31" y="177"/>
                  </a:cubicBezTo>
                  <a:cubicBezTo>
                    <a:pt x="34" y="180"/>
                    <a:pt x="38" y="180"/>
                    <a:pt x="41" y="181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57" y="189"/>
                    <a:pt x="52" y="181"/>
                    <a:pt x="54" y="178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59" y="171"/>
                    <a:pt x="61" y="169"/>
                    <a:pt x="61" y="172"/>
                  </a:cubicBezTo>
                  <a:cubicBezTo>
                    <a:pt x="61" y="176"/>
                    <a:pt x="64" y="174"/>
                    <a:pt x="67" y="176"/>
                  </a:cubicBezTo>
                  <a:cubicBezTo>
                    <a:pt x="68" y="176"/>
                    <a:pt x="70" y="176"/>
                    <a:pt x="70" y="177"/>
                  </a:cubicBezTo>
                  <a:cubicBezTo>
                    <a:pt x="70" y="178"/>
                    <a:pt x="71" y="179"/>
                    <a:pt x="72" y="179"/>
                  </a:cubicBezTo>
                  <a:cubicBezTo>
                    <a:pt x="73" y="179"/>
                    <a:pt x="75" y="181"/>
                    <a:pt x="76" y="181"/>
                  </a:cubicBezTo>
                  <a:cubicBezTo>
                    <a:pt x="79" y="183"/>
                    <a:pt x="86" y="182"/>
                    <a:pt x="89" y="182"/>
                  </a:cubicBezTo>
                  <a:cubicBezTo>
                    <a:pt x="91" y="183"/>
                    <a:pt x="91" y="183"/>
                    <a:pt x="91" y="183"/>
                  </a:cubicBezTo>
                  <a:cubicBezTo>
                    <a:pt x="92" y="194"/>
                    <a:pt x="92" y="194"/>
                    <a:pt x="92" y="194"/>
                  </a:cubicBezTo>
                  <a:cubicBezTo>
                    <a:pt x="92" y="194"/>
                    <a:pt x="92" y="194"/>
                    <a:pt x="92" y="194"/>
                  </a:cubicBezTo>
                  <a:cubicBezTo>
                    <a:pt x="199" y="194"/>
                    <a:pt x="199" y="194"/>
                    <a:pt x="199" y="194"/>
                  </a:cubicBezTo>
                  <a:cubicBezTo>
                    <a:pt x="199" y="194"/>
                    <a:pt x="199" y="194"/>
                    <a:pt x="199" y="194"/>
                  </a:cubicBezTo>
                  <a:cubicBezTo>
                    <a:pt x="199" y="186"/>
                    <a:pt x="199" y="186"/>
                    <a:pt x="199" y="186"/>
                  </a:cubicBezTo>
                  <a:cubicBezTo>
                    <a:pt x="199" y="186"/>
                    <a:pt x="199" y="186"/>
                    <a:pt x="199" y="186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6" y="180"/>
                    <a:pt x="199" y="180"/>
                    <a:pt x="199" y="177"/>
                  </a:cubicBezTo>
                  <a:cubicBezTo>
                    <a:pt x="196" y="177"/>
                    <a:pt x="196" y="174"/>
                    <a:pt x="199" y="173"/>
                  </a:cubicBezTo>
                  <a:cubicBezTo>
                    <a:pt x="201" y="172"/>
                    <a:pt x="199" y="152"/>
                    <a:pt x="199" y="149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190" y="86"/>
                    <a:pt x="190" y="86"/>
                    <a:pt x="190" y="86"/>
                  </a:cubicBezTo>
                  <a:cubicBezTo>
                    <a:pt x="190" y="86"/>
                    <a:pt x="190" y="86"/>
                    <a:pt x="190" y="86"/>
                  </a:cubicBezTo>
                  <a:cubicBezTo>
                    <a:pt x="180" y="72"/>
                    <a:pt x="180" y="72"/>
                    <a:pt x="180" y="72"/>
                  </a:cubicBezTo>
                  <a:cubicBezTo>
                    <a:pt x="180" y="70"/>
                    <a:pt x="182" y="70"/>
                    <a:pt x="181" y="68"/>
                  </a:cubicBezTo>
                  <a:cubicBezTo>
                    <a:pt x="177" y="68"/>
                    <a:pt x="174" y="62"/>
                    <a:pt x="173" y="59"/>
                  </a:cubicBezTo>
                  <a:cubicBezTo>
                    <a:pt x="173" y="54"/>
                    <a:pt x="174" y="49"/>
                    <a:pt x="173" y="44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70" y="43"/>
                    <a:pt x="171" y="41"/>
                    <a:pt x="170" y="41"/>
                  </a:cubicBezTo>
                  <a:cubicBezTo>
                    <a:pt x="170" y="40"/>
                    <a:pt x="165" y="41"/>
                    <a:pt x="165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0" y="44"/>
                    <a:pt x="162" y="44"/>
                    <a:pt x="161" y="41"/>
                  </a:cubicBezTo>
                  <a:cubicBezTo>
                    <a:pt x="158" y="40"/>
                    <a:pt x="159" y="40"/>
                    <a:pt x="159" y="38"/>
                  </a:cubicBezTo>
                  <a:cubicBezTo>
                    <a:pt x="157" y="37"/>
                    <a:pt x="157" y="38"/>
                    <a:pt x="157" y="35"/>
                  </a:cubicBezTo>
                  <a:cubicBezTo>
                    <a:pt x="160" y="35"/>
                    <a:pt x="161" y="35"/>
                    <a:pt x="161" y="32"/>
                  </a:cubicBezTo>
                  <a:cubicBezTo>
                    <a:pt x="159" y="31"/>
                    <a:pt x="157" y="32"/>
                    <a:pt x="158" y="29"/>
                  </a:cubicBezTo>
                  <a:cubicBezTo>
                    <a:pt x="160" y="28"/>
                    <a:pt x="161" y="28"/>
                    <a:pt x="161" y="25"/>
                  </a:cubicBezTo>
                  <a:cubicBezTo>
                    <a:pt x="160" y="21"/>
                    <a:pt x="158" y="27"/>
                    <a:pt x="156" y="23"/>
                  </a:cubicBezTo>
                  <a:cubicBezTo>
                    <a:pt x="156" y="21"/>
                    <a:pt x="156" y="25"/>
                    <a:pt x="154" y="25"/>
                  </a:cubicBezTo>
                  <a:cubicBezTo>
                    <a:pt x="151" y="25"/>
                    <a:pt x="152" y="22"/>
                    <a:pt x="150" y="23"/>
                  </a:cubicBezTo>
                  <a:cubicBezTo>
                    <a:pt x="149" y="24"/>
                    <a:pt x="148" y="25"/>
                    <a:pt x="147" y="25"/>
                  </a:cubicBezTo>
                  <a:cubicBezTo>
                    <a:pt x="146" y="26"/>
                    <a:pt x="147" y="27"/>
                    <a:pt x="147" y="28"/>
                  </a:cubicBezTo>
                  <a:cubicBezTo>
                    <a:pt x="146" y="28"/>
                    <a:pt x="144" y="29"/>
                    <a:pt x="144" y="29"/>
                  </a:cubicBezTo>
                  <a:cubicBezTo>
                    <a:pt x="142" y="26"/>
                    <a:pt x="145" y="25"/>
                    <a:pt x="141" y="27"/>
                  </a:cubicBezTo>
                  <a:cubicBezTo>
                    <a:pt x="136" y="28"/>
                    <a:pt x="138" y="22"/>
                    <a:pt x="136" y="20"/>
                  </a:cubicBezTo>
                  <a:cubicBezTo>
                    <a:pt x="135" y="18"/>
                    <a:pt x="129" y="20"/>
                    <a:pt x="127" y="18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6" y="3"/>
                    <a:pt x="125" y="5"/>
                    <a:pt x="124" y="7"/>
                  </a:cubicBezTo>
                  <a:cubicBezTo>
                    <a:pt x="122" y="9"/>
                    <a:pt x="122" y="10"/>
                    <a:pt x="122" y="13"/>
                  </a:cubicBezTo>
                  <a:cubicBezTo>
                    <a:pt x="122" y="16"/>
                    <a:pt x="121" y="19"/>
                    <a:pt x="121" y="22"/>
                  </a:cubicBezTo>
                  <a:cubicBezTo>
                    <a:pt x="121" y="25"/>
                    <a:pt x="122" y="30"/>
                    <a:pt x="121" y="33"/>
                  </a:cubicBezTo>
                  <a:cubicBezTo>
                    <a:pt x="121" y="37"/>
                    <a:pt x="118" y="47"/>
                    <a:pt x="120" y="51"/>
                  </a:cubicBezTo>
                  <a:cubicBezTo>
                    <a:pt x="123" y="58"/>
                    <a:pt x="121" y="63"/>
                    <a:pt x="113" y="66"/>
                  </a:cubicBezTo>
                  <a:cubicBezTo>
                    <a:pt x="109" y="67"/>
                    <a:pt x="109" y="72"/>
                    <a:pt x="107" y="76"/>
                  </a:cubicBezTo>
                  <a:cubicBezTo>
                    <a:pt x="109" y="81"/>
                    <a:pt x="107" y="85"/>
                    <a:pt x="107" y="90"/>
                  </a:cubicBezTo>
                  <a:cubicBezTo>
                    <a:pt x="107" y="95"/>
                    <a:pt x="107" y="98"/>
                    <a:pt x="101" y="101"/>
                  </a:cubicBezTo>
                  <a:cubicBezTo>
                    <a:pt x="98" y="103"/>
                    <a:pt x="96" y="107"/>
                    <a:pt x="93" y="109"/>
                  </a:cubicBezTo>
                  <a:cubicBezTo>
                    <a:pt x="91" y="111"/>
                    <a:pt x="88" y="112"/>
                    <a:pt x="86" y="114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76" y="122"/>
                    <a:pt x="72" y="121"/>
                    <a:pt x="69" y="124"/>
                  </a:cubicBezTo>
                  <a:cubicBezTo>
                    <a:pt x="66" y="126"/>
                    <a:pt x="63" y="128"/>
                    <a:pt x="61" y="130"/>
                  </a:cubicBezTo>
                  <a:cubicBezTo>
                    <a:pt x="58" y="133"/>
                    <a:pt x="67" y="131"/>
                    <a:pt x="67" y="131"/>
                  </a:cubicBezTo>
                  <a:cubicBezTo>
                    <a:pt x="69" y="135"/>
                    <a:pt x="73" y="133"/>
                    <a:pt x="74" y="136"/>
                  </a:cubicBezTo>
                  <a:cubicBezTo>
                    <a:pt x="74" y="137"/>
                    <a:pt x="73" y="144"/>
                    <a:pt x="73" y="144"/>
                  </a:cubicBezTo>
                  <a:cubicBezTo>
                    <a:pt x="70" y="145"/>
                    <a:pt x="70" y="145"/>
                    <a:pt x="69" y="147"/>
                  </a:cubicBezTo>
                  <a:cubicBezTo>
                    <a:pt x="68" y="148"/>
                    <a:pt x="66" y="148"/>
                    <a:pt x="66" y="149"/>
                  </a:cubicBezTo>
                  <a:cubicBezTo>
                    <a:pt x="61" y="152"/>
                    <a:pt x="61" y="149"/>
                    <a:pt x="61" y="155"/>
                  </a:cubicBezTo>
                  <a:cubicBezTo>
                    <a:pt x="61" y="155"/>
                    <a:pt x="61" y="155"/>
                    <a:pt x="61" y="155"/>
                  </a:cubicBezTo>
                  <a:cubicBezTo>
                    <a:pt x="57" y="155"/>
                    <a:pt x="51" y="155"/>
                    <a:pt x="48" y="152"/>
                  </a:cubicBezTo>
                  <a:cubicBezTo>
                    <a:pt x="46" y="152"/>
                    <a:pt x="43" y="150"/>
                    <a:pt x="43" y="154"/>
                  </a:cubicBezTo>
                  <a:cubicBezTo>
                    <a:pt x="44" y="158"/>
                    <a:pt x="41" y="157"/>
                    <a:pt x="41" y="155"/>
                  </a:cubicBezTo>
                  <a:cubicBezTo>
                    <a:pt x="41" y="153"/>
                    <a:pt x="40" y="147"/>
                    <a:pt x="38" y="147"/>
                  </a:cubicBezTo>
                  <a:cubicBezTo>
                    <a:pt x="36" y="147"/>
                    <a:pt x="34" y="148"/>
                    <a:pt x="33" y="148"/>
                  </a:cubicBezTo>
                  <a:cubicBezTo>
                    <a:pt x="29" y="150"/>
                    <a:pt x="32" y="143"/>
                    <a:pt x="35" y="144"/>
                  </a:cubicBezTo>
                  <a:cubicBezTo>
                    <a:pt x="44" y="147"/>
                    <a:pt x="34" y="140"/>
                    <a:pt x="33" y="136"/>
                  </a:cubicBezTo>
                  <a:cubicBezTo>
                    <a:pt x="28" y="136"/>
                    <a:pt x="21" y="138"/>
                    <a:pt x="17" y="139"/>
                  </a:cubicBezTo>
                  <a:cubicBezTo>
                    <a:pt x="12" y="139"/>
                    <a:pt x="5" y="139"/>
                    <a:pt x="0" y="14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7588" y="3544"/>
              <a:ext cx="364" cy="571"/>
            </a:xfrm>
            <a:custGeom>
              <a:avLst/>
              <a:gdLst>
                <a:gd name="T0" fmla="*/ 8 w 154"/>
                <a:gd name="T1" fmla="*/ 232 h 241"/>
                <a:gd name="T2" fmla="*/ 10 w 154"/>
                <a:gd name="T3" fmla="*/ 222 h 241"/>
                <a:gd name="T4" fmla="*/ 10 w 154"/>
                <a:gd name="T5" fmla="*/ 148 h 241"/>
                <a:gd name="T6" fmla="*/ 0 w 154"/>
                <a:gd name="T7" fmla="*/ 134 h 241"/>
                <a:gd name="T8" fmla="*/ 11 w 154"/>
                <a:gd name="T9" fmla="*/ 129 h 241"/>
                <a:gd name="T10" fmla="*/ 17 w 154"/>
                <a:gd name="T11" fmla="*/ 126 h 241"/>
                <a:gd name="T12" fmla="*/ 17 w 154"/>
                <a:gd name="T13" fmla="*/ 122 h 241"/>
                <a:gd name="T14" fmla="*/ 22 w 154"/>
                <a:gd name="T15" fmla="*/ 117 h 241"/>
                <a:gd name="T16" fmla="*/ 30 w 154"/>
                <a:gd name="T17" fmla="*/ 111 h 241"/>
                <a:gd name="T18" fmla="*/ 38 w 154"/>
                <a:gd name="T19" fmla="*/ 101 h 241"/>
                <a:gd name="T20" fmla="*/ 47 w 154"/>
                <a:gd name="T21" fmla="*/ 96 h 241"/>
                <a:gd name="T22" fmla="*/ 53 w 154"/>
                <a:gd name="T23" fmla="*/ 89 h 241"/>
                <a:gd name="T24" fmla="*/ 67 w 154"/>
                <a:gd name="T25" fmla="*/ 87 h 241"/>
                <a:gd name="T26" fmla="*/ 79 w 154"/>
                <a:gd name="T27" fmla="*/ 84 h 241"/>
                <a:gd name="T28" fmla="*/ 78 w 154"/>
                <a:gd name="T29" fmla="*/ 78 h 241"/>
                <a:gd name="T30" fmla="*/ 80 w 154"/>
                <a:gd name="T31" fmla="*/ 74 h 241"/>
                <a:gd name="T32" fmla="*/ 92 w 154"/>
                <a:gd name="T33" fmla="*/ 78 h 241"/>
                <a:gd name="T34" fmla="*/ 95 w 154"/>
                <a:gd name="T35" fmla="*/ 66 h 241"/>
                <a:gd name="T36" fmla="*/ 104 w 154"/>
                <a:gd name="T37" fmla="*/ 66 h 241"/>
                <a:gd name="T38" fmla="*/ 100 w 154"/>
                <a:gd name="T39" fmla="*/ 52 h 241"/>
                <a:gd name="T40" fmla="*/ 105 w 154"/>
                <a:gd name="T41" fmla="*/ 40 h 241"/>
                <a:gd name="T42" fmla="*/ 108 w 154"/>
                <a:gd name="T43" fmla="*/ 37 h 241"/>
                <a:gd name="T44" fmla="*/ 114 w 154"/>
                <a:gd name="T45" fmla="*/ 39 h 241"/>
                <a:gd name="T46" fmla="*/ 118 w 154"/>
                <a:gd name="T47" fmla="*/ 33 h 241"/>
                <a:gd name="T48" fmla="*/ 115 w 154"/>
                <a:gd name="T49" fmla="*/ 35 h 241"/>
                <a:gd name="T50" fmla="*/ 103 w 154"/>
                <a:gd name="T51" fmla="*/ 21 h 241"/>
                <a:gd name="T52" fmla="*/ 107 w 154"/>
                <a:gd name="T53" fmla="*/ 7 h 241"/>
                <a:gd name="T54" fmla="*/ 115 w 154"/>
                <a:gd name="T55" fmla="*/ 9 h 241"/>
                <a:gd name="T56" fmla="*/ 125 w 154"/>
                <a:gd name="T57" fmla="*/ 4 h 241"/>
                <a:gd name="T58" fmla="*/ 113 w 154"/>
                <a:gd name="T59" fmla="*/ 6 h 241"/>
                <a:gd name="T60" fmla="*/ 125 w 154"/>
                <a:gd name="T61" fmla="*/ 2 h 241"/>
                <a:gd name="T62" fmla="*/ 140 w 154"/>
                <a:gd name="T63" fmla="*/ 3 h 241"/>
                <a:gd name="T64" fmla="*/ 148 w 154"/>
                <a:gd name="T65" fmla="*/ 13 h 241"/>
                <a:gd name="T66" fmla="*/ 154 w 154"/>
                <a:gd name="T67" fmla="*/ 30 h 241"/>
                <a:gd name="T68" fmla="*/ 148 w 154"/>
                <a:gd name="T69" fmla="*/ 39 h 241"/>
                <a:gd name="T70" fmla="*/ 140 w 154"/>
                <a:gd name="T71" fmla="*/ 54 h 241"/>
                <a:gd name="T72" fmla="*/ 116 w 154"/>
                <a:gd name="T73" fmla="*/ 83 h 241"/>
                <a:gd name="T74" fmla="*/ 110 w 154"/>
                <a:gd name="T75" fmla="*/ 115 h 241"/>
                <a:gd name="T76" fmla="*/ 100 w 154"/>
                <a:gd name="T77" fmla="*/ 124 h 241"/>
                <a:gd name="T78" fmla="*/ 97 w 154"/>
                <a:gd name="T79" fmla="*/ 131 h 241"/>
                <a:gd name="T80" fmla="*/ 113 w 154"/>
                <a:gd name="T81" fmla="*/ 129 h 241"/>
                <a:gd name="T82" fmla="*/ 98 w 154"/>
                <a:gd name="T83" fmla="*/ 148 h 241"/>
                <a:gd name="T84" fmla="*/ 106 w 154"/>
                <a:gd name="T85" fmla="*/ 147 h 241"/>
                <a:gd name="T86" fmla="*/ 105 w 154"/>
                <a:gd name="T87" fmla="*/ 160 h 241"/>
                <a:gd name="T88" fmla="*/ 95 w 154"/>
                <a:gd name="T89" fmla="*/ 190 h 241"/>
                <a:gd name="T90" fmla="*/ 92 w 154"/>
                <a:gd name="T91" fmla="*/ 206 h 241"/>
                <a:gd name="T92" fmla="*/ 84 w 154"/>
                <a:gd name="T93" fmla="*/ 210 h 241"/>
                <a:gd name="T94" fmla="*/ 76 w 154"/>
                <a:gd name="T95" fmla="*/ 201 h 241"/>
                <a:gd name="T96" fmla="*/ 78 w 154"/>
                <a:gd name="T97" fmla="*/ 191 h 241"/>
                <a:gd name="T98" fmla="*/ 75 w 154"/>
                <a:gd name="T99" fmla="*/ 177 h 241"/>
                <a:gd name="T100" fmla="*/ 65 w 154"/>
                <a:gd name="T101" fmla="*/ 186 h 241"/>
                <a:gd name="T102" fmla="*/ 61 w 154"/>
                <a:gd name="T103" fmla="*/ 201 h 241"/>
                <a:gd name="T104" fmla="*/ 48 w 154"/>
                <a:gd name="T105" fmla="*/ 204 h 241"/>
                <a:gd name="T106" fmla="*/ 43 w 154"/>
                <a:gd name="T107" fmla="*/ 214 h 241"/>
                <a:gd name="T108" fmla="*/ 36 w 154"/>
                <a:gd name="T109" fmla="*/ 228 h 241"/>
                <a:gd name="T110" fmla="*/ 27 w 154"/>
                <a:gd name="T111" fmla="*/ 238 h 241"/>
                <a:gd name="T112" fmla="*/ 10 w 154"/>
                <a:gd name="T113" fmla="*/ 23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4" h="241">
                  <a:moveTo>
                    <a:pt x="10" y="236"/>
                  </a:moveTo>
                  <a:cubicBezTo>
                    <a:pt x="8" y="232"/>
                    <a:pt x="8" y="232"/>
                    <a:pt x="8" y="232"/>
                  </a:cubicBezTo>
                  <a:cubicBezTo>
                    <a:pt x="7" y="229"/>
                    <a:pt x="10" y="229"/>
                    <a:pt x="10" y="227"/>
                  </a:cubicBezTo>
                  <a:cubicBezTo>
                    <a:pt x="7" y="226"/>
                    <a:pt x="7" y="223"/>
                    <a:pt x="10" y="222"/>
                  </a:cubicBezTo>
                  <a:cubicBezTo>
                    <a:pt x="12" y="221"/>
                    <a:pt x="10" y="201"/>
                    <a:pt x="10" y="19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8" y="128"/>
                    <a:pt x="9" y="128"/>
                    <a:pt x="11" y="129"/>
                  </a:cubicBezTo>
                  <a:cubicBezTo>
                    <a:pt x="14" y="132"/>
                    <a:pt x="11" y="126"/>
                    <a:pt x="11" y="124"/>
                  </a:cubicBezTo>
                  <a:cubicBezTo>
                    <a:pt x="12" y="124"/>
                    <a:pt x="16" y="126"/>
                    <a:pt x="17" y="126"/>
                  </a:cubicBezTo>
                  <a:cubicBezTo>
                    <a:pt x="17" y="125"/>
                    <a:pt x="18" y="124"/>
                    <a:pt x="19" y="124"/>
                  </a:cubicBezTo>
                  <a:cubicBezTo>
                    <a:pt x="19" y="123"/>
                    <a:pt x="17" y="122"/>
                    <a:pt x="17" y="122"/>
                  </a:cubicBezTo>
                  <a:cubicBezTo>
                    <a:pt x="16" y="122"/>
                    <a:pt x="19" y="120"/>
                    <a:pt x="19" y="119"/>
                  </a:cubicBezTo>
                  <a:cubicBezTo>
                    <a:pt x="20" y="118"/>
                    <a:pt x="21" y="116"/>
                    <a:pt x="22" y="117"/>
                  </a:cubicBezTo>
                  <a:cubicBezTo>
                    <a:pt x="26" y="119"/>
                    <a:pt x="25" y="114"/>
                    <a:pt x="26" y="113"/>
                  </a:cubicBezTo>
                  <a:cubicBezTo>
                    <a:pt x="27" y="113"/>
                    <a:pt x="31" y="113"/>
                    <a:pt x="30" y="111"/>
                  </a:cubicBezTo>
                  <a:cubicBezTo>
                    <a:pt x="30" y="110"/>
                    <a:pt x="31" y="105"/>
                    <a:pt x="33" y="105"/>
                  </a:cubicBezTo>
                  <a:cubicBezTo>
                    <a:pt x="38" y="106"/>
                    <a:pt x="37" y="103"/>
                    <a:pt x="38" y="101"/>
                  </a:cubicBezTo>
                  <a:cubicBezTo>
                    <a:pt x="39" y="98"/>
                    <a:pt x="38" y="98"/>
                    <a:pt x="41" y="97"/>
                  </a:cubicBezTo>
                  <a:cubicBezTo>
                    <a:pt x="43" y="97"/>
                    <a:pt x="45" y="97"/>
                    <a:pt x="47" y="96"/>
                  </a:cubicBezTo>
                  <a:cubicBezTo>
                    <a:pt x="48" y="95"/>
                    <a:pt x="48" y="94"/>
                    <a:pt x="48" y="93"/>
                  </a:cubicBezTo>
                  <a:cubicBezTo>
                    <a:pt x="48" y="91"/>
                    <a:pt x="52" y="88"/>
                    <a:pt x="53" y="89"/>
                  </a:cubicBezTo>
                  <a:cubicBezTo>
                    <a:pt x="55" y="90"/>
                    <a:pt x="56" y="89"/>
                    <a:pt x="58" y="88"/>
                  </a:cubicBezTo>
                  <a:cubicBezTo>
                    <a:pt x="61" y="88"/>
                    <a:pt x="64" y="86"/>
                    <a:pt x="67" y="87"/>
                  </a:cubicBezTo>
                  <a:cubicBezTo>
                    <a:pt x="70" y="89"/>
                    <a:pt x="73" y="89"/>
                    <a:pt x="75" y="85"/>
                  </a:cubicBezTo>
                  <a:cubicBezTo>
                    <a:pt x="76" y="85"/>
                    <a:pt x="78" y="84"/>
                    <a:pt x="79" y="84"/>
                  </a:cubicBezTo>
                  <a:cubicBezTo>
                    <a:pt x="79" y="83"/>
                    <a:pt x="78" y="83"/>
                    <a:pt x="78" y="83"/>
                  </a:cubicBezTo>
                  <a:cubicBezTo>
                    <a:pt x="78" y="82"/>
                    <a:pt x="78" y="78"/>
                    <a:pt x="78" y="78"/>
                  </a:cubicBezTo>
                  <a:cubicBezTo>
                    <a:pt x="79" y="77"/>
                    <a:pt x="81" y="79"/>
                    <a:pt x="81" y="77"/>
                  </a:cubicBezTo>
                  <a:cubicBezTo>
                    <a:pt x="81" y="77"/>
                    <a:pt x="80" y="76"/>
                    <a:pt x="80" y="74"/>
                  </a:cubicBezTo>
                  <a:cubicBezTo>
                    <a:pt x="81" y="74"/>
                    <a:pt x="88" y="73"/>
                    <a:pt x="89" y="73"/>
                  </a:cubicBezTo>
                  <a:cubicBezTo>
                    <a:pt x="89" y="76"/>
                    <a:pt x="89" y="77"/>
                    <a:pt x="92" y="78"/>
                  </a:cubicBezTo>
                  <a:cubicBezTo>
                    <a:pt x="93" y="78"/>
                    <a:pt x="95" y="79"/>
                    <a:pt x="94" y="76"/>
                  </a:cubicBezTo>
                  <a:cubicBezTo>
                    <a:pt x="94" y="74"/>
                    <a:pt x="94" y="69"/>
                    <a:pt x="95" y="66"/>
                  </a:cubicBezTo>
                  <a:cubicBezTo>
                    <a:pt x="95" y="65"/>
                    <a:pt x="102" y="67"/>
                    <a:pt x="104" y="6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3"/>
                    <a:pt x="104" y="59"/>
                    <a:pt x="104" y="56"/>
                  </a:cubicBezTo>
                  <a:cubicBezTo>
                    <a:pt x="100" y="52"/>
                    <a:pt x="100" y="52"/>
                    <a:pt x="100" y="52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9" y="8"/>
                    <a:pt x="113" y="9"/>
                    <a:pt x="115" y="9"/>
                  </a:cubicBezTo>
                  <a:cubicBezTo>
                    <a:pt x="118" y="10"/>
                    <a:pt x="123" y="12"/>
                    <a:pt x="127" y="11"/>
                  </a:cubicBezTo>
                  <a:cubicBezTo>
                    <a:pt x="130" y="9"/>
                    <a:pt x="130" y="2"/>
                    <a:pt x="125" y="4"/>
                  </a:cubicBezTo>
                  <a:cubicBezTo>
                    <a:pt x="123" y="5"/>
                    <a:pt x="120" y="4"/>
                    <a:pt x="118" y="5"/>
                  </a:cubicBezTo>
                  <a:cubicBezTo>
                    <a:pt x="117" y="5"/>
                    <a:pt x="115" y="6"/>
                    <a:pt x="113" y="6"/>
                  </a:cubicBezTo>
                  <a:cubicBezTo>
                    <a:pt x="113" y="5"/>
                    <a:pt x="117" y="5"/>
                    <a:pt x="117" y="4"/>
                  </a:cubicBezTo>
                  <a:cubicBezTo>
                    <a:pt x="120" y="3"/>
                    <a:pt x="123" y="2"/>
                    <a:pt x="125" y="2"/>
                  </a:cubicBezTo>
                  <a:cubicBezTo>
                    <a:pt x="127" y="1"/>
                    <a:pt x="129" y="0"/>
                    <a:pt x="131" y="0"/>
                  </a:cubicBezTo>
                  <a:cubicBezTo>
                    <a:pt x="132" y="0"/>
                    <a:pt x="138" y="2"/>
                    <a:pt x="140" y="3"/>
                  </a:cubicBezTo>
                  <a:cubicBezTo>
                    <a:pt x="141" y="5"/>
                    <a:pt x="142" y="10"/>
                    <a:pt x="144" y="11"/>
                  </a:cubicBezTo>
                  <a:cubicBezTo>
                    <a:pt x="146" y="12"/>
                    <a:pt x="149" y="11"/>
                    <a:pt x="148" y="13"/>
                  </a:cubicBezTo>
                  <a:cubicBezTo>
                    <a:pt x="148" y="17"/>
                    <a:pt x="148" y="21"/>
                    <a:pt x="148" y="24"/>
                  </a:cubicBezTo>
                  <a:cubicBezTo>
                    <a:pt x="148" y="29"/>
                    <a:pt x="151" y="29"/>
                    <a:pt x="154" y="30"/>
                  </a:cubicBezTo>
                  <a:cubicBezTo>
                    <a:pt x="152" y="31"/>
                    <a:pt x="151" y="33"/>
                    <a:pt x="151" y="35"/>
                  </a:cubicBezTo>
                  <a:cubicBezTo>
                    <a:pt x="150" y="37"/>
                    <a:pt x="149" y="37"/>
                    <a:pt x="148" y="39"/>
                  </a:cubicBezTo>
                  <a:cubicBezTo>
                    <a:pt x="147" y="41"/>
                    <a:pt x="147" y="44"/>
                    <a:pt x="146" y="46"/>
                  </a:cubicBezTo>
                  <a:cubicBezTo>
                    <a:pt x="145" y="50"/>
                    <a:pt x="144" y="51"/>
                    <a:pt x="140" y="54"/>
                  </a:cubicBezTo>
                  <a:cubicBezTo>
                    <a:pt x="138" y="55"/>
                    <a:pt x="134" y="64"/>
                    <a:pt x="130" y="67"/>
                  </a:cubicBezTo>
                  <a:cubicBezTo>
                    <a:pt x="124" y="71"/>
                    <a:pt x="121" y="77"/>
                    <a:pt x="116" y="83"/>
                  </a:cubicBezTo>
                  <a:cubicBezTo>
                    <a:pt x="112" y="89"/>
                    <a:pt x="108" y="98"/>
                    <a:pt x="110" y="106"/>
                  </a:cubicBezTo>
                  <a:cubicBezTo>
                    <a:pt x="110" y="109"/>
                    <a:pt x="112" y="112"/>
                    <a:pt x="110" y="115"/>
                  </a:cubicBezTo>
                  <a:cubicBezTo>
                    <a:pt x="109" y="116"/>
                    <a:pt x="106" y="116"/>
                    <a:pt x="104" y="117"/>
                  </a:cubicBezTo>
                  <a:cubicBezTo>
                    <a:pt x="101" y="119"/>
                    <a:pt x="102" y="121"/>
                    <a:pt x="100" y="124"/>
                  </a:cubicBezTo>
                  <a:cubicBezTo>
                    <a:pt x="100" y="125"/>
                    <a:pt x="95" y="125"/>
                    <a:pt x="93" y="126"/>
                  </a:cubicBezTo>
                  <a:cubicBezTo>
                    <a:pt x="93" y="127"/>
                    <a:pt x="97" y="129"/>
                    <a:pt x="97" y="131"/>
                  </a:cubicBezTo>
                  <a:cubicBezTo>
                    <a:pt x="97" y="135"/>
                    <a:pt x="101" y="132"/>
                    <a:pt x="104" y="132"/>
                  </a:cubicBezTo>
                  <a:cubicBezTo>
                    <a:pt x="108" y="132"/>
                    <a:pt x="110" y="129"/>
                    <a:pt x="113" y="129"/>
                  </a:cubicBezTo>
                  <a:cubicBezTo>
                    <a:pt x="113" y="134"/>
                    <a:pt x="112" y="141"/>
                    <a:pt x="106" y="141"/>
                  </a:cubicBezTo>
                  <a:cubicBezTo>
                    <a:pt x="101" y="142"/>
                    <a:pt x="98" y="143"/>
                    <a:pt x="98" y="148"/>
                  </a:cubicBezTo>
                  <a:cubicBezTo>
                    <a:pt x="98" y="150"/>
                    <a:pt x="99" y="157"/>
                    <a:pt x="102" y="153"/>
                  </a:cubicBezTo>
                  <a:cubicBezTo>
                    <a:pt x="103" y="151"/>
                    <a:pt x="104" y="148"/>
                    <a:pt x="106" y="147"/>
                  </a:cubicBezTo>
                  <a:cubicBezTo>
                    <a:pt x="109" y="147"/>
                    <a:pt x="111" y="146"/>
                    <a:pt x="109" y="149"/>
                  </a:cubicBezTo>
                  <a:cubicBezTo>
                    <a:pt x="108" y="153"/>
                    <a:pt x="105" y="156"/>
                    <a:pt x="105" y="160"/>
                  </a:cubicBezTo>
                  <a:cubicBezTo>
                    <a:pt x="101" y="166"/>
                    <a:pt x="102" y="174"/>
                    <a:pt x="100" y="181"/>
                  </a:cubicBezTo>
                  <a:cubicBezTo>
                    <a:pt x="100" y="184"/>
                    <a:pt x="96" y="186"/>
                    <a:pt x="95" y="190"/>
                  </a:cubicBezTo>
                  <a:cubicBezTo>
                    <a:pt x="93" y="193"/>
                    <a:pt x="94" y="198"/>
                    <a:pt x="94" y="202"/>
                  </a:cubicBezTo>
                  <a:cubicBezTo>
                    <a:pt x="93" y="203"/>
                    <a:pt x="93" y="205"/>
                    <a:pt x="92" y="206"/>
                  </a:cubicBezTo>
                  <a:cubicBezTo>
                    <a:pt x="90" y="210"/>
                    <a:pt x="87" y="214"/>
                    <a:pt x="87" y="219"/>
                  </a:cubicBezTo>
                  <a:cubicBezTo>
                    <a:pt x="84" y="220"/>
                    <a:pt x="86" y="211"/>
                    <a:pt x="84" y="210"/>
                  </a:cubicBezTo>
                  <a:cubicBezTo>
                    <a:pt x="83" y="208"/>
                    <a:pt x="84" y="205"/>
                    <a:pt x="82" y="204"/>
                  </a:cubicBezTo>
                  <a:cubicBezTo>
                    <a:pt x="79" y="203"/>
                    <a:pt x="78" y="202"/>
                    <a:pt x="76" y="201"/>
                  </a:cubicBezTo>
                  <a:cubicBezTo>
                    <a:pt x="73" y="199"/>
                    <a:pt x="73" y="199"/>
                    <a:pt x="74" y="198"/>
                  </a:cubicBezTo>
                  <a:cubicBezTo>
                    <a:pt x="76" y="195"/>
                    <a:pt x="76" y="193"/>
                    <a:pt x="78" y="191"/>
                  </a:cubicBezTo>
                  <a:cubicBezTo>
                    <a:pt x="79" y="188"/>
                    <a:pt x="78" y="186"/>
                    <a:pt x="78" y="183"/>
                  </a:cubicBezTo>
                  <a:cubicBezTo>
                    <a:pt x="78" y="181"/>
                    <a:pt x="76" y="178"/>
                    <a:pt x="75" y="177"/>
                  </a:cubicBezTo>
                  <a:cubicBezTo>
                    <a:pt x="74" y="177"/>
                    <a:pt x="72" y="182"/>
                    <a:pt x="71" y="183"/>
                  </a:cubicBezTo>
                  <a:cubicBezTo>
                    <a:pt x="70" y="184"/>
                    <a:pt x="65" y="185"/>
                    <a:pt x="65" y="186"/>
                  </a:cubicBezTo>
                  <a:cubicBezTo>
                    <a:pt x="69" y="187"/>
                    <a:pt x="69" y="188"/>
                    <a:pt x="67" y="191"/>
                  </a:cubicBezTo>
                  <a:cubicBezTo>
                    <a:pt x="65" y="194"/>
                    <a:pt x="61" y="198"/>
                    <a:pt x="61" y="201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58" y="201"/>
                    <a:pt x="49" y="201"/>
                    <a:pt x="48" y="204"/>
                  </a:cubicBezTo>
                  <a:cubicBezTo>
                    <a:pt x="47" y="206"/>
                    <a:pt x="48" y="208"/>
                    <a:pt x="47" y="209"/>
                  </a:cubicBezTo>
                  <a:cubicBezTo>
                    <a:pt x="45" y="211"/>
                    <a:pt x="44" y="212"/>
                    <a:pt x="43" y="214"/>
                  </a:cubicBezTo>
                  <a:cubicBezTo>
                    <a:pt x="43" y="217"/>
                    <a:pt x="43" y="217"/>
                    <a:pt x="41" y="219"/>
                  </a:cubicBezTo>
                  <a:cubicBezTo>
                    <a:pt x="37" y="220"/>
                    <a:pt x="38" y="225"/>
                    <a:pt x="36" y="228"/>
                  </a:cubicBezTo>
                  <a:cubicBezTo>
                    <a:pt x="35" y="230"/>
                    <a:pt x="33" y="231"/>
                    <a:pt x="31" y="233"/>
                  </a:cubicBezTo>
                  <a:cubicBezTo>
                    <a:pt x="30" y="236"/>
                    <a:pt x="30" y="241"/>
                    <a:pt x="27" y="238"/>
                  </a:cubicBezTo>
                  <a:cubicBezTo>
                    <a:pt x="25" y="237"/>
                    <a:pt x="19" y="233"/>
                    <a:pt x="17" y="233"/>
                  </a:cubicBezTo>
                  <a:cubicBezTo>
                    <a:pt x="14" y="233"/>
                    <a:pt x="13" y="235"/>
                    <a:pt x="10" y="23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7444" y="3544"/>
              <a:ext cx="428" cy="313"/>
            </a:xfrm>
            <a:custGeom>
              <a:avLst/>
              <a:gdLst>
                <a:gd name="T0" fmla="*/ 69 w 181"/>
                <a:gd name="T1" fmla="*/ 128 h 132"/>
                <a:gd name="T2" fmla="*/ 74 w 181"/>
                <a:gd name="T3" fmla="*/ 123 h 132"/>
                <a:gd name="T4" fmla="*/ 81 w 181"/>
                <a:gd name="T5" fmla="*/ 122 h 132"/>
                <a:gd name="T6" fmla="*/ 82 w 181"/>
                <a:gd name="T7" fmla="*/ 117 h 132"/>
                <a:gd name="T8" fmla="*/ 89 w 181"/>
                <a:gd name="T9" fmla="*/ 112 h 132"/>
                <a:gd name="T10" fmla="*/ 96 w 181"/>
                <a:gd name="T11" fmla="*/ 104 h 132"/>
                <a:gd name="T12" fmla="*/ 104 w 181"/>
                <a:gd name="T13" fmla="*/ 96 h 132"/>
                <a:gd name="T14" fmla="*/ 110 w 181"/>
                <a:gd name="T15" fmla="*/ 92 h 132"/>
                <a:gd name="T16" fmla="*/ 121 w 181"/>
                <a:gd name="T17" fmla="*/ 87 h 132"/>
                <a:gd name="T18" fmla="*/ 138 w 181"/>
                <a:gd name="T19" fmla="*/ 84 h 132"/>
                <a:gd name="T20" fmla="*/ 141 w 181"/>
                <a:gd name="T21" fmla="*/ 82 h 132"/>
                <a:gd name="T22" fmla="*/ 143 w 181"/>
                <a:gd name="T23" fmla="*/ 76 h 132"/>
                <a:gd name="T24" fmla="*/ 152 w 181"/>
                <a:gd name="T25" fmla="*/ 72 h 132"/>
                <a:gd name="T26" fmla="*/ 156 w 181"/>
                <a:gd name="T27" fmla="*/ 75 h 132"/>
                <a:gd name="T28" fmla="*/ 166 w 181"/>
                <a:gd name="T29" fmla="*/ 65 h 132"/>
                <a:gd name="T30" fmla="*/ 167 w 181"/>
                <a:gd name="T31" fmla="*/ 56 h 132"/>
                <a:gd name="T32" fmla="*/ 167 w 181"/>
                <a:gd name="T33" fmla="*/ 42 h 132"/>
                <a:gd name="T34" fmla="*/ 170 w 181"/>
                <a:gd name="T35" fmla="*/ 39 h 132"/>
                <a:gd name="T36" fmla="*/ 176 w 181"/>
                <a:gd name="T37" fmla="*/ 37 h 132"/>
                <a:gd name="T38" fmla="*/ 179 w 181"/>
                <a:gd name="T39" fmla="*/ 38 h 132"/>
                <a:gd name="T40" fmla="*/ 178 w 181"/>
                <a:gd name="T41" fmla="*/ 32 h 132"/>
                <a:gd name="T42" fmla="*/ 164 w 181"/>
                <a:gd name="T43" fmla="*/ 33 h 132"/>
                <a:gd name="T44" fmla="*/ 170 w 181"/>
                <a:gd name="T45" fmla="*/ 22 h 132"/>
                <a:gd name="T46" fmla="*/ 170 w 181"/>
                <a:gd name="T47" fmla="*/ 7 h 132"/>
                <a:gd name="T48" fmla="*/ 160 w 181"/>
                <a:gd name="T49" fmla="*/ 5 h 132"/>
                <a:gd name="T50" fmla="*/ 132 w 181"/>
                <a:gd name="T51" fmla="*/ 0 h 132"/>
                <a:gd name="T52" fmla="*/ 102 w 181"/>
                <a:gd name="T53" fmla="*/ 8 h 132"/>
                <a:gd name="T54" fmla="*/ 55 w 181"/>
                <a:gd name="T55" fmla="*/ 17 h 132"/>
                <a:gd name="T56" fmla="*/ 19 w 181"/>
                <a:gd name="T57" fmla="*/ 29 h 132"/>
                <a:gd name="T58" fmla="*/ 0 w 181"/>
                <a:gd name="T59" fmla="*/ 47 h 132"/>
                <a:gd name="T60" fmla="*/ 1 w 181"/>
                <a:gd name="T61" fmla="*/ 64 h 132"/>
                <a:gd name="T62" fmla="*/ 14 w 181"/>
                <a:gd name="T63" fmla="*/ 73 h 132"/>
                <a:gd name="T64" fmla="*/ 20 w 181"/>
                <a:gd name="T65" fmla="*/ 74 h 132"/>
                <a:gd name="T66" fmla="*/ 24 w 181"/>
                <a:gd name="T67" fmla="*/ 69 h 132"/>
                <a:gd name="T68" fmla="*/ 30 w 181"/>
                <a:gd name="T69" fmla="*/ 69 h 132"/>
                <a:gd name="T70" fmla="*/ 31 w 181"/>
                <a:gd name="T71" fmla="*/ 75 h 132"/>
                <a:gd name="T72" fmla="*/ 30 w 181"/>
                <a:gd name="T73" fmla="*/ 82 h 132"/>
                <a:gd name="T74" fmla="*/ 34 w 181"/>
                <a:gd name="T75" fmla="*/ 87 h 132"/>
                <a:gd name="T76" fmla="*/ 38 w 181"/>
                <a:gd name="T77" fmla="*/ 89 h 132"/>
                <a:gd name="T78" fmla="*/ 44 w 181"/>
                <a:gd name="T79" fmla="*/ 90 h 132"/>
                <a:gd name="T80" fmla="*/ 47 w 181"/>
                <a:gd name="T81" fmla="*/ 91 h 132"/>
                <a:gd name="T82" fmla="*/ 55 w 181"/>
                <a:gd name="T83" fmla="*/ 114 h 132"/>
                <a:gd name="T84" fmla="*/ 63 w 181"/>
                <a:gd name="T8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1" h="132">
                  <a:moveTo>
                    <a:pt x="63" y="132"/>
                  </a:moveTo>
                  <a:cubicBezTo>
                    <a:pt x="69" y="128"/>
                    <a:pt x="69" y="128"/>
                    <a:pt x="69" y="128"/>
                  </a:cubicBezTo>
                  <a:cubicBezTo>
                    <a:pt x="71" y="126"/>
                    <a:pt x="72" y="126"/>
                    <a:pt x="73" y="128"/>
                  </a:cubicBezTo>
                  <a:cubicBezTo>
                    <a:pt x="77" y="130"/>
                    <a:pt x="74" y="124"/>
                    <a:pt x="74" y="123"/>
                  </a:cubicBezTo>
                  <a:cubicBezTo>
                    <a:pt x="75" y="122"/>
                    <a:pt x="78" y="124"/>
                    <a:pt x="79" y="124"/>
                  </a:cubicBezTo>
                  <a:cubicBezTo>
                    <a:pt x="80" y="123"/>
                    <a:pt x="81" y="123"/>
                    <a:pt x="81" y="122"/>
                  </a:cubicBezTo>
                  <a:cubicBezTo>
                    <a:pt x="81" y="122"/>
                    <a:pt x="79" y="121"/>
                    <a:pt x="79" y="121"/>
                  </a:cubicBezTo>
                  <a:cubicBezTo>
                    <a:pt x="78" y="120"/>
                    <a:pt x="81" y="119"/>
                    <a:pt x="82" y="117"/>
                  </a:cubicBezTo>
                  <a:cubicBezTo>
                    <a:pt x="83" y="116"/>
                    <a:pt x="83" y="114"/>
                    <a:pt x="85" y="116"/>
                  </a:cubicBezTo>
                  <a:cubicBezTo>
                    <a:pt x="89" y="118"/>
                    <a:pt x="87" y="113"/>
                    <a:pt x="89" y="112"/>
                  </a:cubicBezTo>
                  <a:cubicBezTo>
                    <a:pt x="89" y="111"/>
                    <a:pt x="93" y="112"/>
                    <a:pt x="93" y="110"/>
                  </a:cubicBezTo>
                  <a:cubicBezTo>
                    <a:pt x="92" y="109"/>
                    <a:pt x="94" y="104"/>
                    <a:pt x="96" y="104"/>
                  </a:cubicBezTo>
                  <a:cubicBezTo>
                    <a:pt x="100" y="105"/>
                    <a:pt x="99" y="102"/>
                    <a:pt x="101" y="100"/>
                  </a:cubicBezTo>
                  <a:cubicBezTo>
                    <a:pt x="102" y="97"/>
                    <a:pt x="101" y="97"/>
                    <a:pt x="104" y="96"/>
                  </a:cubicBezTo>
                  <a:cubicBezTo>
                    <a:pt x="106" y="95"/>
                    <a:pt x="107" y="95"/>
                    <a:pt x="109" y="95"/>
                  </a:cubicBezTo>
                  <a:cubicBezTo>
                    <a:pt x="111" y="94"/>
                    <a:pt x="110" y="93"/>
                    <a:pt x="110" y="92"/>
                  </a:cubicBezTo>
                  <a:cubicBezTo>
                    <a:pt x="110" y="90"/>
                    <a:pt x="115" y="87"/>
                    <a:pt x="116" y="88"/>
                  </a:cubicBezTo>
                  <a:cubicBezTo>
                    <a:pt x="118" y="89"/>
                    <a:pt x="119" y="88"/>
                    <a:pt x="121" y="87"/>
                  </a:cubicBezTo>
                  <a:cubicBezTo>
                    <a:pt x="123" y="87"/>
                    <a:pt x="127" y="85"/>
                    <a:pt x="129" y="86"/>
                  </a:cubicBezTo>
                  <a:cubicBezTo>
                    <a:pt x="133" y="88"/>
                    <a:pt x="135" y="88"/>
                    <a:pt x="138" y="84"/>
                  </a:cubicBezTo>
                  <a:cubicBezTo>
                    <a:pt x="139" y="84"/>
                    <a:pt x="140" y="83"/>
                    <a:pt x="141" y="83"/>
                  </a:cubicBezTo>
                  <a:cubicBezTo>
                    <a:pt x="141" y="82"/>
                    <a:pt x="141" y="82"/>
                    <a:pt x="141" y="82"/>
                  </a:cubicBezTo>
                  <a:cubicBezTo>
                    <a:pt x="141" y="81"/>
                    <a:pt x="140" y="77"/>
                    <a:pt x="141" y="77"/>
                  </a:cubicBezTo>
                  <a:cubicBezTo>
                    <a:pt x="141" y="76"/>
                    <a:pt x="143" y="78"/>
                    <a:pt x="143" y="76"/>
                  </a:cubicBezTo>
                  <a:cubicBezTo>
                    <a:pt x="144" y="76"/>
                    <a:pt x="142" y="75"/>
                    <a:pt x="142" y="73"/>
                  </a:cubicBezTo>
                  <a:cubicBezTo>
                    <a:pt x="144" y="73"/>
                    <a:pt x="150" y="72"/>
                    <a:pt x="152" y="72"/>
                  </a:cubicBezTo>
                  <a:cubicBezTo>
                    <a:pt x="152" y="75"/>
                    <a:pt x="151" y="76"/>
                    <a:pt x="154" y="77"/>
                  </a:cubicBezTo>
                  <a:cubicBezTo>
                    <a:pt x="156" y="77"/>
                    <a:pt x="157" y="78"/>
                    <a:pt x="156" y="75"/>
                  </a:cubicBezTo>
                  <a:cubicBezTo>
                    <a:pt x="156" y="73"/>
                    <a:pt x="156" y="68"/>
                    <a:pt x="157" y="65"/>
                  </a:cubicBezTo>
                  <a:cubicBezTo>
                    <a:pt x="158" y="64"/>
                    <a:pt x="164" y="66"/>
                    <a:pt x="166" y="65"/>
                  </a:cubicBezTo>
                  <a:cubicBezTo>
                    <a:pt x="166" y="65"/>
                    <a:pt x="166" y="65"/>
                    <a:pt x="166" y="65"/>
                  </a:cubicBezTo>
                  <a:cubicBezTo>
                    <a:pt x="166" y="62"/>
                    <a:pt x="167" y="59"/>
                    <a:pt x="167" y="56"/>
                  </a:cubicBezTo>
                  <a:cubicBezTo>
                    <a:pt x="162" y="52"/>
                    <a:pt x="162" y="52"/>
                    <a:pt x="162" y="5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170" y="39"/>
                    <a:pt x="170" y="39"/>
                    <a:pt x="170" y="39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76" y="37"/>
                    <a:pt x="176" y="37"/>
                    <a:pt x="176" y="37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78" y="32"/>
                    <a:pt x="178" y="32"/>
                    <a:pt x="178" y="32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164" y="33"/>
                    <a:pt x="164" y="33"/>
                    <a:pt x="164" y="33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68" y="5"/>
                    <a:pt x="161" y="6"/>
                    <a:pt x="160" y="5"/>
                  </a:cubicBezTo>
                  <a:cubicBezTo>
                    <a:pt x="156" y="5"/>
                    <a:pt x="152" y="6"/>
                    <a:pt x="148" y="4"/>
                  </a:cubicBezTo>
                  <a:cubicBezTo>
                    <a:pt x="143" y="0"/>
                    <a:pt x="138" y="0"/>
                    <a:pt x="132" y="0"/>
                  </a:cubicBezTo>
                  <a:cubicBezTo>
                    <a:pt x="128" y="0"/>
                    <a:pt x="125" y="6"/>
                    <a:pt x="121" y="3"/>
                  </a:cubicBezTo>
                  <a:cubicBezTo>
                    <a:pt x="116" y="0"/>
                    <a:pt x="106" y="3"/>
                    <a:pt x="102" y="8"/>
                  </a:cubicBezTo>
                  <a:cubicBezTo>
                    <a:pt x="98" y="13"/>
                    <a:pt x="83" y="15"/>
                    <a:pt x="76" y="15"/>
                  </a:cubicBezTo>
                  <a:cubicBezTo>
                    <a:pt x="69" y="15"/>
                    <a:pt x="62" y="18"/>
                    <a:pt x="55" y="1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0" y="23"/>
                    <a:pt x="25" y="27"/>
                    <a:pt x="19" y="29"/>
                  </a:cubicBezTo>
                  <a:cubicBezTo>
                    <a:pt x="15" y="30"/>
                    <a:pt x="12" y="34"/>
                    <a:pt x="7" y="34"/>
                  </a:cubicBezTo>
                  <a:cubicBezTo>
                    <a:pt x="1" y="36"/>
                    <a:pt x="1" y="41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3" y="66"/>
                    <a:pt x="8" y="64"/>
                    <a:pt x="10" y="66"/>
                  </a:cubicBezTo>
                  <a:cubicBezTo>
                    <a:pt x="12" y="69"/>
                    <a:pt x="9" y="75"/>
                    <a:pt x="14" y="73"/>
                  </a:cubicBezTo>
                  <a:cubicBezTo>
                    <a:pt x="18" y="72"/>
                    <a:pt x="16" y="72"/>
                    <a:pt x="18" y="75"/>
                  </a:cubicBezTo>
                  <a:cubicBezTo>
                    <a:pt x="18" y="76"/>
                    <a:pt x="20" y="75"/>
                    <a:pt x="20" y="74"/>
                  </a:cubicBezTo>
                  <a:cubicBezTo>
                    <a:pt x="20" y="73"/>
                    <a:pt x="20" y="72"/>
                    <a:pt x="21" y="71"/>
                  </a:cubicBezTo>
                  <a:cubicBezTo>
                    <a:pt x="21" y="71"/>
                    <a:pt x="23" y="70"/>
                    <a:pt x="24" y="69"/>
                  </a:cubicBezTo>
                  <a:cubicBezTo>
                    <a:pt x="26" y="69"/>
                    <a:pt x="25" y="72"/>
                    <a:pt x="28" y="71"/>
                  </a:cubicBezTo>
                  <a:cubicBezTo>
                    <a:pt x="30" y="71"/>
                    <a:pt x="29" y="67"/>
                    <a:pt x="30" y="69"/>
                  </a:cubicBezTo>
                  <a:cubicBezTo>
                    <a:pt x="32" y="73"/>
                    <a:pt x="33" y="68"/>
                    <a:pt x="35" y="72"/>
                  </a:cubicBezTo>
                  <a:cubicBezTo>
                    <a:pt x="35" y="74"/>
                    <a:pt x="33" y="75"/>
                    <a:pt x="31" y="75"/>
                  </a:cubicBezTo>
                  <a:cubicBezTo>
                    <a:pt x="30" y="79"/>
                    <a:pt x="32" y="78"/>
                    <a:pt x="34" y="78"/>
                  </a:cubicBezTo>
                  <a:cubicBezTo>
                    <a:pt x="34" y="82"/>
                    <a:pt x="33" y="82"/>
                    <a:pt x="30" y="82"/>
                  </a:cubicBezTo>
                  <a:cubicBezTo>
                    <a:pt x="30" y="84"/>
                    <a:pt x="30" y="84"/>
                    <a:pt x="32" y="84"/>
                  </a:cubicBezTo>
                  <a:cubicBezTo>
                    <a:pt x="32" y="87"/>
                    <a:pt x="32" y="87"/>
                    <a:pt x="34" y="87"/>
                  </a:cubicBezTo>
                  <a:cubicBezTo>
                    <a:pt x="35" y="90"/>
                    <a:pt x="33" y="91"/>
                    <a:pt x="38" y="90"/>
                  </a:cubicBezTo>
                  <a:cubicBezTo>
                    <a:pt x="38" y="90"/>
                    <a:pt x="38" y="89"/>
                    <a:pt x="38" y="89"/>
                  </a:cubicBezTo>
                  <a:cubicBezTo>
                    <a:pt x="38" y="88"/>
                    <a:pt x="43" y="87"/>
                    <a:pt x="44" y="87"/>
                  </a:cubicBezTo>
                  <a:cubicBezTo>
                    <a:pt x="44" y="88"/>
                    <a:pt x="44" y="90"/>
                    <a:pt x="44" y="90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48" y="95"/>
                    <a:pt x="46" y="100"/>
                    <a:pt x="47" y="105"/>
                  </a:cubicBezTo>
                  <a:cubicBezTo>
                    <a:pt x="47" y="109"/>
                    <a:pt x="51" y="114"/>
                    <a:pt x="55" y="114"/>
                  </a:cubicBezTo>
                  <a:cubicBezTo>
                    <a:pt x="55" y="116"/>
                    <a:pt x="53" y="117"/>
                    <a:pt x="54" y="119"/>
                  </a:cubicBezTo>
                  <a:cubicBezTo>
                    <a:pt x="63" y="132"/>
                    <a:pt x="63" y="132"/>
                    <a:pt x="63" y="1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1" name="Oval 40"/>
          <p:cNvSpPr/>
          <p:nvPr/>
        </p:nvSpPr>
        <p:spPr>
          <a:xfrm>
            <a:off x="5368671" y="3344541"/>
            <a:ext cx="1197892" cy="1197892"/>
          </a:xfrm>
          <a:prstGeom prst="ellipse">
            <a:avLst/>
          </a:prstGeom>
          <a:solidFill>
            <a:srgbClr val="00B0F0">
              <a:alpha val="5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1,902</a:t>
            </a:r>
          </a:p>
        </p:txBody>
      </p:sp>
      <p:sp>
        <p:nvSpPr>
          <p:cNvPr id="42" name="Oval 41"/>
          <p:cNvSpPr/>
          <p:nvPr/>
        </p:nvSpPr>
        <p:spPr>
          <a:xfrm>
            <a:off x="4177695" y="3899021"/>
            <a:ext cx="790440" cy="790440"/>
          </a:xfrm>
          <a:prstGeom prst="ellipse">
            <a:avLst/>
          </a:prstGeom>
          <a:solidFill>
            <a:srgbClr val="00B0F0">
              <a:alpha val="5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103</a:t>
            </a:r>
          </a:p>
        </p:txBody>
      </p:sp>
      <p:sp>
        <p:nvSpPr>
          <p:cNvPr id="43" name="Oval 42"/>
          <p:cNvSpPr/>
          <p:nvPr/>
        </p:nvSpPr>
        <p:spPr>
          <a:xfrm>
            <a:off x="5973318" y="4002753"/>
            <a:ext cx="745834" cy="745834"/>
          </a:xfrm>
          <a:prstGeom prst="ellipse">
            <a:avLst/>
          </a:prstGeom>
          <a:solidFill>
            <a:srgbClr val="46AACE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98</a:t>
            </a: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6956400" y="-43948"/>
            <a:ext cx="9430769" cy="1143000"/>
          </a:xfrm>
        </p:spPr>
        <p:txBody>
          <a:bodyPr>
            <a:normAutofit/>
          </a:bodyPr>
          <a:lstStyle/>
          <a:p>
            <a:r>
              <a:rPr lang="en-US" sz="4000" dirty="0"/>
              <a:t>Survey Respondents</a:t>
            </a:r>
          </a:p>
        </p:txBody>
      </p:sp>
      <p:sp>
        <p:nvSpPr>
          <p:cNvPr id="46" name="Oval 45"/>
          <p:cNvSpPr/>
          <p:nvPr/>
        </p:nvSpPr>
        <p:spPr>
          <a:xfrm>
            <a:off x="4953765" y="3431648"/>
            <a:ext cx="745834" cy="745834"/>
          </a:xfrm>
          <a:prstGeom prst="ellipse">
            <a:avLst/>
          </a:prstGeom>
          <a:solidFill>
            <a:srgbClr val="46AACE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88</a:t>
            </a:r>
          </a:p>
        </p:txBody>
      </p:sp>
      <p:sp>
        <p:nvSpPr>
          <p:cNvPr id="47" name="Oval 46"/>
          <p:cNvSpPr/>
          <p:nvPr/>
        </p:nvSpPr>
        <p:spPr>
          <a:xfrm>
            <a:off x="5404492" y="2856988"/>
            <a:ext cx="478138" cy="478138"/>
          </a:xfrm>
          <a:prstGeom prst="ellipse">
            <a:avLst/>
          </a:prstGeom>
          <a:solidFill>
            <a:srgbClr val="7BBED6">
              <a:alpha val="5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36</a:t>
            </a:r>
          </a:p>
        </p:txBody>
      </p:sp>
      <p:sp>
        <p:nvSpPr>
          <p:cNvPr id="48" name="Oval 47"/>
          <p:cNvSpPr/>
          <p:nvPr/>
        </p:nvSpPr>
        <p:spPr>
          <a:xfrm>
            <a:off x="5653830" y="4234342"/>
            <a:ext cx="478138" cy="478138"/>
          </a:xfrm>
          <a:prstGeom prst="ellipse">
            <a:avLst/>
          </a:prstGeom>
          <a:solidFill>
            <a:schemeClr val="accent5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33</a:t>
            </a:r>
          </a:p>
        </p:txBody>
      </p:sp>
      <p:sp>
        <p:nvSpPr>
          <p:cNvPr id="49" name="Oval 48"/>
          <p:cNvSpPr/>
          <p:nvPr/>
        </p:nvSpPr>
        <p:spPr>
          <a:xfrm>
            <a:off x="3739575" y="745428"/>
            <a:ext cx="478138" cy="478138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30</a:t>
            </a:r>
          </a:p>
        </p:txBody>
      </p:sp>
      <p:sp>
        <p:nvSpPr>
          <p:cNvPr id="50" name="Oval 49"/>
          <p:cNvSpPr/>
          <p:nvPr/>
        </p:nvSpPr>
        <p:spPr>
          <a:xfrm>
            <a:off x="5769261" y="3207570"/>
            <a:ext cx="478138" cy="478138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29</a:t>
            </a:r>
          </a:p>
        </p:txBody>
      </p:sp>
      <p:sp>
        <p:nvSpPr>
          <p:cNvPr id="51" name="Oval 50"/>
          <p:cNvSpPr/>
          <p:nvPr/>
        </p:nvSpPr>
        <p:spPr>
          <a:xfrm>
            <a:off x="6773292" y="3989140"/>
            <a:ext cx="478138" cy="478138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27</a:t>
            </a:r>
          </a:p>
        </p:txBody>
      </p:sp>
      <p:sp>
        <p:nvSpPr>
          <p:cNvPr id="52" name="Oval 51"/>
          <p:cNvSpPr/>
          <p:nvPr/>
        </p:nvSpPr>
        <p:spPr>
          <a:xfrm>
            <a:off x="9003598" y="3458708"/>
            <a:ext cx="478138" cy="478138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22</a:t>
            </a:r>
          </a:p>
        </p:txBody>
      </p:sp>
      <p:sp>
        <p:nvSpPr>
          <p:cNvPr id="53" name="Oval 52"/>
          <p:cNvSpPr/>
          <p:nvPr/>
        </p:nvSpPr>
        <p:spPr>
          <a:xfrm>
            <a:off x="5895466" y="4405499"/>
            <a:ext cx="478138" cy="478138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22</a:t>
            </a:r>
          </a:p>
        </p:txBody>
      </p:sp>
      <p:sp>
        <p:nvSpPr>
          <p:cNvPr id="54" name="Oval 53"/>
          <p:cNvSpPr/>
          <p:nvPr/>
        </p:nvSpPr>
        <p:spPr>
          <a:xfrm>
            <a:off x="2774792" y="919925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55" name="Oval 54"/>
          <p:cNvSpPr/>
          <p:nvPr/>
        </p:nvSpPr>
        <p:spPr>
          <a:xfrm>
            <a:off x="2772231" y="1371265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56" name="Oval 55"/>
          <p:cNvSpPr/>
          <p:nvPr/>
        </p:nvSpPr>
        <p:spPr>
          <a:xfrm>
            <a:off x="3639367" y="1268998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57" name="Oval 56"/>
          <p:cNvSpPr/>
          <p:nvPr/>
        </p:nvSpPr>
        <p:spPr>
          <a:xfrm>
            <a:off x="5257821" y="1662038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58" name="Oval 57"/>
          <p:cNvSpPr/>
          <p:nvPr/>
        </p:nvSpPr>
        <p:spPr>
          <a:xfrm>
            <a:off x="5612979" y="2007573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59" name="Oval 58"/>
          <p:cNvSpPr/>
          <p:nvPr/>
        </p:nvSpPr>
        <p:spPr>
          <a:xfrm>
            <a:off x="5465066" y="2099478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60" name="Oval 59"/>
          <p:cNvSpPr/>
          <p:nvPr/>
        </p:nvSpPr>
        <p:spPr>
          <a:xfrm>
            <a:off x="5073642" y="2313574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61" name="Oval 60"/>
          <p:cNvSpPr/>
          <p:nvPr/>
        </p:nvSpPr>
        <p:spPr>
          <a:xfrm>
            <a:off x="5130939" y="2076998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62" name="Oval 61"/>
          <p:cNvSpPr/>
          <p:nvPr/>
        </p:nvSpPr>
        <p:spPr>
          <a:xfrm>
            <a:off x="6401647" y="2277082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63" name="Oval 62"/>
          <p:cNvSpPr/>
          <p:nvPr/>
        </p:nvSpPr>
        <p:spPr>
          <a:xfrm>
            <a:off x="6339353" y="3055608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64" name="Oval 63"/>
          <p:cNvSpPr/>
          <p:nvPr/>
        </p:nvSpPr>
        <p:spPr>
          <a:xfrm>
            <a:off x="3893033" y="2221171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65" name="Oval 64"/>
          <p:cNvSpPr/>
          <p:nvPr/>
        </p:nvSpPr>
        <p:spPr>
          <a:xfrm>
            <a:off x="3997368" y="2506217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66" name="Oval 65"/>
          <p:cNvSpPr/>
          <p:nvPr/>
        </p:nvSpPr>
        <p:spPr>
          <a:xfrm>
            <a:off x="3860908" y="2404279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67" name="Oval 66"/>
          <p:cNvSpPr/>
          <p:nvPr/>
        </p:nvSpPr>
        <p:spPr>
          <a:xfrm>
            <a:off x="4324338" y="3000380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68" name="Oval 67"/>
          <p:cNvSpPr/>
          <p:nvPr/>
        </p:nvSpPr>
        <p:spPr>
          <a:xfrm>
            <a:off x="4524708" y="2757415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69" name="Oval 68"/>
          <p:cNvSpPr/>
          <p:nvPr/>
        </p:nvSpPr>
        <p:spPr>
          <a:xfrm>
            <a:off x="4677108" y="2585509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0" name="Oval 69"/>
          <p:cNvSpPr/>
          <p:nvPr/>
        </p:nvSpPr>
        <p:spPr>
          <a:xfrm>
            <a:off x="4564490" y="3640057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1" name="Oval 70"/>
          <p:cNvSpPr/>
          <p:nvPr/>
        </p:nvSpPr>
        <p:spPr>
          <a:xfrm>
            <a:off x="5271321" y="4382277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2" name="Oval 71"/>
          <p:cNvSpPr/>
          <p:nvPr/>
        </p:nvSpPr>
        <p:spPr>
          <a:xfrm>
            <a:off x="5604576" y="4665835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3" name="Oval 72"/>
          <p:cNvSpPr/>
          <p:nvPr/>
        </p:nvSpPr>
        <p:spPr>
          <a:xfrm>
            <a:off x="6732366" y="4708774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4" name="Oval 73"/>
          <p:cNvSpPr/>
          <p:nvPr/>
        </p:nvSpPr>
        <p:spPr>
          <a:xfrm>
            <a:off x="6956401" y="4319763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5" name="Oval 74"/>
          <p:cNvSpPr/>
          <p:nvPr/>
        </p:nvSpPr>
        <p:spPr>
          <a:xfrm>
            <a:off x="6712180" y="4292610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6" name="Oval 75"/>
          <p:cNvSpPr/>
          <p:nvPr/>
        </p:nvSpPr>
        <p:spPr>
          <a:xfrm>
            <a:off x="6491271" y="4445010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7" name="Oval 76"/>
          <p:cNvSpPr/>
          <p:nvPr/>
        </p:nvSpPr>
        <p:spPr>
          <a:xfrm>
            <a:off x="6596364" y="4032207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8" name="Oval 77"/>
          <p:cNvSpPr/>
          <p:nvPr/>
        </p:nvSpPr>
        <p:spPr>
          <a:xfrm>
            <a:off x="6506166" y="3739507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9" name="Oval 78"/>
          <p:cNvSpPr/>
          <p:nvPr/>
        </p:nvSpPr>
        <p:spPr>
          <a:xfrm>
            <a:off x="7483312" y="4984407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0" name="Oval 79"/>
          <p:cNvSpPr/>
          <p:nvPr/>
        </p:nvSpPr>
        <p:spPr>
          <a:xfrm>
            <a:off x="7575538" y="4628080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1" name="Oval 80"/>
          <p:cNvSpPr/>
          <p:nvPr/>
        </p:nvSpPr>
        <p:spPr>
          <a:xfrm>
            <a:off x="7727938" y="4672389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2" name="Oval 81"/>
          <p:cNvSpPr/>
          <p:nvPr/>
        </p:nvSpPr>
        <p:spPr>
          <a:xfrm>
            <a:off x="7639756" y="4392366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3" name="Oval 82"/>
          <p:cNvSpPr/>
          <p:nvPr/>
        </p:nvSpPr>
        <p:spPr>
          <a:xfrm>
            <a:off x="8176520" y="4261464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4" name="Oval 83"/>
          <p:cNvSpPr/>
          <p:nvPr/>
        </p:nvSpPr>
        <p:spPr>
          <a:xfrm>
            <a:off x="8418663" y="3874880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5" name="Oval 84"/>
          <p:cNvSpPr/>
          <p:nvPr/>
        </p:nvSpPr>
        <p:spPr>
          <a:xfrm>
            <a:off x="8522901" y="3628568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6" name="Oval 85"/>
          <p:cNvSpPr/>
          <p:nvPr/>
        </p:nvSpPr>
        <p:spPr>
          <a:xfrm>
            <a:off x="8710773" y="4080694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7" name="Oval 86"/>
          <p:cNvSpPr/>
          <p:nvPr/>
        </p:nvSpPr>
        <p:spPr>
          <a:xfrm>
            <a:off x="8792108" y="3908386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8" name="Oval 87"/>
          <p:cNvSpPr/>
          <p:nvPr/>
        </p:nvSpPr>
        <p:spPr>
          <a:xfrm>
            <a:off x="8682670" y="3640057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9" name="Oval 88"/>
          <p:cNvSpPr/>
          <p:nvPr/>
        </p:nvSpPr>
        <p:spPr>
          <a:xfrm>
            <a:off x="8835070" y="3479674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62749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4"/>
          <p:cNvGrpSpPr>
            <a:grpSpLocks noChangeAspect="1"/>
          </p:cNvGrpSpPr>
          <p:nvPr/>
        </p:nvGrpSpPr>
        <p:grpSpPr bwMode="auto">
          <a:xfrm>
            <a:off x="1170773" y="484134"/>
            <a:ext cx="8271993" cy="5221436"/>
            <a:chOff x="3570" y="1856"/>
            <a:chExt cx="4382" cy="2766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93" name="Freeform 5"/>
            <p:cNvSpPr>
              <a:spLocks noEditPoints="1"/>
            </p:cNvSpPr>
            <p:nvPr/>
          </p:nvSpPr>
          <p:spPr bwMode="auto">
            <a:xfrm>
              <a:off x="4046" y="1886"/>
              <a:ext cx="911" cy="957"/>
            </a:xfrm>
            <a:custGeom>
              <a:avLst/>
              <a:gdLst>
                <a:gd name="T0" fmla="*/ 140 w 385"/>
                <a:gd name="T1" fmla="*/ 244 h 404"/>
                <a:gd name="T2" fmla="*/ 144 w 385"/>
                <a:gd name="T3" fmla="*/ 248 h 404"/>
                <a:gd name="T4" fmla="*/ 141 w 385"/>
                <a:gd name="T5" fmla="*/ 247 h 404"/>
                <a:gd name="T6" fmla="*/ 148 w 385"/>
                <a:gd name="T7" fmla="*/ 215 h 404"/>
                <a:gd name="T8" fmla="*/ 157 w 385"/>
                <a:gd name="T9" fmla="*/ 212 h 404"/>
                <a:gd name="T10" fmla="*/ 163 w 385"/>
                <a:gd name="T11" fmla="*/ 229 h 404"/>
                <a:gd name="T12" fmla="*/ 144 w 385"/>
                <a:gd name="T13" fmla="*/ 236 h 404"/>
                <a:gd name="T14" fmla="*/ 144 w 385"/>
                <a:gd name="T15" fmla="*/ 233 h 404"/>
                <a:gd name="T16" fmla="*/ 9 w 385"/>
                <a:gd name="T17" fmla="*/ 0 h 404"/>
                <a:gd name="T18" fmla="*/ 4 w 385"/>
                <a:gd name="T19" fmla="*/ 14 h 404"/>
                <a:gd name="T20" fmla="*/ 3 w 385"/>
                <a:gd name="T21" fmla="*/ 38 h 404"/>
                <a:gd name="T22" fmla="*/ 16 w 385"/>
                <a:gd name="T23" fmla="*/ 47 h 404"/>
                <a:gd name="T24" fmla="*/ 61 w 385"/>
                <a:gd name="T25" fmla="*/ 58 h 404"/>
                <a:gd name="T26" fmla="*/ 87 w 385"/>
                <a:gd name="T27" fmla="*/ 79 h 404"/>
                <a:gd name="T28" fmla="*/ 104 w 385"/>
                <a:gd name="T29" fmla="*/ 82 h 404"/>
                <a:gd name="T30" fmla="*/ 115 w 385"/>
                <a:gd name="T31" fmla="*/ 94 h 404"/>
                <a:gd name="T32" fmla="*/ 111 w 385"/>
                <a:gd name="T33" fmla="*/ 107 h 404"/>
                <a:gd name="T34" fmla="*/ 132 w 385"/>
                <a:gd name="T35" fmla="*/ 150 h 404"/>
                <a:gd name="T36" fmla="*/ 132 w 385"/>
                <a:gd name="T37" fmla="*/ 168 h 404"/>
                <a:gd name="T38" fmla="*/ 153 w 385"/>
                <a:gd name="T39" fmla="*/ 195 h 404"/>
                <a:gd name="T40" fmla="*/ 163 w 385"/>
                <a:gd name="T41" fmla="*/ 212 h 404"/>
                <a:gd name="T42" fmla="*/ 178 w 385"/>
                <a:gd name="T43" fmla="*/ 239 h 404"/>
                <a:gd name="T44" fmla="*/ 184 w 385"/>
                <a:gd name="T45" fmla="*/ 248 h 404"/>
                <a:gd name="T46" fmla="*/ 209 w 385"/>
                <a:gd name="T47" fmla="*/ 267 h 404"/>
                <a:gd name="T48" fmla="*/ 225 w 385"/>
                <a:gd name="T49" fmla="*/ 291 h 404"/>
                <a:gd name="T50" fmla="*/ 242 w 385"/>
                <a:gd name="T51" fmla="*/ 295 h 404"/>
                <a:gd name="T52" fmla="*/ 258 w 385"/>
                <a:gd name="T53" fmla="*/ 298 h 404"/>
                <a:gd name="T54" fmla="*/ 258 w 385"/>
                <a:gd name="T55" fmla="*/ 313 h 404"/>
                <a:gd name="T56" fmla="*/ 264 w 385"/>
                <a:gd name="T57" fmla="*/ 331 h 404"/>
                <a:gd name="T58" fmla="*/ 272 w 385"/>
                <a:gd name="T59" fmla="*/ 344 h 404"/>
                <a:gd name="T60" fmla="*/ 295 w 385"/>
                <a:gd name="T61" fmla="*/ 350 h 404"/>
                <a:gd name="T62" fmla="*/ 321 w 385"/>
                <a:gd name="T63" fmla="*/ 374 h 404"/>
                <a:gd name="T64" fmla="*/ 326 w 385"/>
                <a:gd name="T65" fmla="*/ 376 h 404"/>
                <a:gd name="T66" fmla="*/ 342 w 385"/>
                <a:gd name="T67" fmla="*/ 397 h 404"/>
                <a:gd name="T68" fmla="*/ 348 w 385"/>
                <a:gd name="T69" fmla="*/ 402 h 404"/>
                <a:gd name="T70" fmla="*/ 357 w 385"/>
                <a:gd name="T71" fmla="*/ 398 h 404"/>
                <a:gd name="T72" fmla="*/ 360 w 385"/>
                <a:gd name="T73" fmla="*/ 391 h 404"/>
                <a:gd name="T74" fmla="*/ 369 w 385"/>
                <a:gd name="T75" fmla="*/ 385 h 404"/>
                <a:gd name="T76" fmla="*/ 376 w 385"/>
                <a:gd name="T77" fmla="*/ 374 h 404"/>
                <a:gd name="T78" fmla="*/ 382 w 385"/>
                <a:gd name="T79" fmla="*/ 365 h 404"/>
                <a:gd name="T80" fmla="*/ 385 w 385"/>
                <a:gd name="T81" fmla="*/ 358 h 404"/>
                <a:gd name="T82" fmla="*/ 376 w 385"/>
                <a:gd name="T83" fmla="*/ 350 h 404"/>
                <a:gd name="T84" fmla="*/ 374 w 385"/>
                <a:gd name="T85" fmla="*/ 328 h 404"/>
                <a:gd name="T86" fmla="*/ 365 w 385"/>
                <a:gd name="T87" fmla="*/ 309 h 404"/>
                <a:gd name="T88" fmla="*/ 357 w 385"/>
                <a:gd name="T89" fmla="*/ 298 h 404"/>
                <a:gd name="T90" fmla="*/ 350 w 385"/>
                <a:gd name="T91" fmla="*/ 273 h 404"/>
                <a:gd name="T92" fmla="*/ 370 w 385"/>
                <a:gd name="T93" fmla="*/ 271 h 404"/>
                <a:gd name="T94" fmla="*/ 381 w 385"/>
                <a:gd name="T95" fmla="*/ 267 h 404"/>
                <a:gd name="T96" fmla="*/ 376 w 385"/>
                <a:gd name="T97" fmla="*/ 240 h 404"/>
                <a:gd name="T98" fmla="*/ 370 w 385"/>
                <a:gd name="T99" fmla="*/ 220 h 404"/>
                <a:gd name="T100" fmla="*/ 370 w 385"/>
                <a:gd name="T101" fmla="*/ 192 h 404"/>
                <a:gd name="T102" fmla="*/ 376 w 385"/>
                <a:gd name="T103" fmla="*/ 178 h 404"/>
                <a:gd name="T104" fmla="*/ 375 w 385"/>
                <a:gd name="T105" fmla="*/ 165 h 404"/>
                <a:gd name="T106" fmla="*/ 380 w 385"/>
                <a:gd name="T107" fmla="*/ 138 h 404"/>
                <a:gd name="T108" fmla="*/ 372 w 385"/>
                <a:gd name="T109" fmla="*/ 121 h 404"/>
                <a:gd name="T110" fmla="*/ 364 w 385"/>
                <a:gd name="T111" fmla="*/ 113 h 404"/>
                <a:gd name="T112" fmla="*/ 361 w 385"/>
                <a:gd name="T113" fmla="*/ 98 h 404"/>
                <a:gd name="T114" fmla="*/ 368 w 385"/>
                <a:gd name="T115" fmla="*/ 85 h 404"/>
                <a:gd name="T116" fmla="*/ 367 w 385"/>
                <a:gd name="T117" fmla="*/ 76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5" h="404">
                  <a:moveTo>
                    <a:pt x="141" y="247"/>
                  </a:moveTo>
                  <a:cubicBezTo>
                    <a:pt x="140" y="246"/>
                    <a:pt x="140" y="245"/>
                    <a:pt x="140" y="245"/>
                  </a:cubicBezTo>
                  <a:cubicBezTo>
                    <a:pt x="140" y="244"/>
                    <a:pt x="140" y="244"/>
                    <a:pt x="140" y="244"/>
                  </a:cubicBezTo>
                  <a:cubicBezTo>
                    <a:pt x="141" y="244"/>
                    <a:pt x="141" y="243"/>
                    <a:pt x="142" y="243"/>
                  </a:cubicBezTo>
                  <a:cubicBezTo>
                    <a:pt x="143" y="243"/>
                    <a:pt x="144" y="243"/>
                    <a:pt x="144" y="245"/>
                  </a:cubicBezTo>
                  <a:cubicBezTo>
                    <a:pt x="144" y="245"/>
                    <a:pt x="144" y="247"/>
                    <a:pt x="144" y="248"/>
                  </a:cubicBezTo>
                  <a:cubicBezTo>
                    <a:pt x="143" y="248"/>
                    <a:pt x="143" y="248"/>
                    <a:pt x="143" y="248"/>
                  </a:cubicBezTo>
                  <a:cubicBezTo>
                    <a:pt x="142" y="248"/>
                    <a:pt x="142" y="248"/>
                    <a:pt x="141" y="248"/>
                  </a:cubicBezTo>
                  <a:cubicBezTo>
                    <a:pt x="141" y="247"/>
                    <a:pt x="141" y="247"/>
                    <a:pt x="141" y="247"/>
                  </a:cubicBezTo>
                  <a:close/>
                  <a:moveTo>
                    <a:pt x="144" y="233"/>
                  </a:moveTo>
                  <a:cubicBezTo>
                    <a:pt x="149" y="230"/>
                    <a:pt x="145" y="227"/>
                    <a:pt x="147" y="224"/>
                  </a:cubicBezTo>
                  <a:cubicBezTo>
                    <a:pt x="147" y="222"/>
                    <a:pt x="147" y="215"/>
                    <a:pt x="148" y="215"/>
                  </a:cubicBezTo>
                  <a:cubicBezTo>
                    <a:pt x="150" y="215"/>
                    <a:pt x="151" y="215"/>
                    <a:pt x="152" y="215"/>
                  </a:cubicBezTo>
                  <a:cubicBezTo>
                    <a:pt x="153" y="214"/>
                    <a:pt x="154" y="213"/>
                    <a:pt x="154" y="212"/>
                  </a:cubicBezTo>
                  <a:cubicBezTo>
                    <a:pt x="155" y="212"/>
                    <a:pt x="156" y="212"/>
                    <a:pt x="157" y="212"/>
                  </a:cubicBezTo>
                  <a:cubicBezTo>
                    <a:pt x="159" y="211"/>
                    <a:pt x="160" y="209"/>
                    <a:pt x="160" y="212"/>
                  </a:cubicBezTo>
                  <a:cubicBezTo>
                    <a:pt x="160" y="215"/>
                    <a:pt x="160" y="217"/>
                    <a:pt x="161" y="219"/>
                  </a:cubicBezTo>
                  <a:cubicBezTo>
                    <a:pt x="163" y="222"/>
                    <a:pt x="164" y="225"/>
                    <a:pt x="163" y="229"/>
                  </a:cubicBezTo>
                  <a:cubicBezTo>
                    <a:pt x="163" y="231"/>
                    <a:pt x="162" y="233"/>
                    <a:pt x="162" y="235"/>
                  </a:cubicBezTo>
                  <a:cubicBezTo>
                    <a:pt x="160" y="240"/>
                    <a:pt x="163" y="242"/>
                    <a:pt x="156" y="241"/>
                  </a:cubicBezTo>
                  <a:cubicBezTo>
                    <a:pt x="154" y="241"/>
                    <a:pt x="145" y="238"/>
                    <a:pt x="144" y="236"/>
                  </a:cubicBezTo>
                  <a:cubicBezTo>
                    <a:pt x="144" y="236"/>
                    <a:pt x="144" y="236"/>
                    <a:pt x="144" y="236"/>
                  </a:cubicBezTo>
                  <a:cubicBezTo>
                    <a:pt x="144" y="235"/>
                    <a:pt x="143" y="235"/>
                    <a:pt x="142" y="235"/>
                  </a:cubicBezTo>
                  <a:cubicBezTo>
                    <a:pt x="144" y="233"/>
                    <a:pt x="144" y="233"/>
                    <a:pt x="144" y="233"/>
                  </a:cubicBezTo>
                  <a:close/>
                  <a:moveTo>
                    <a:pt x="367" y="76"/>
                  </a:moveTo>
                  <a:cubicBezTo>
                    <a:pt x="233" y="76"/>
                    <a:pt x="233" y="76"/>
                    <a:pt x="233" y="7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6" y="12"/>
                    <a:pt x="4" y="14"/>
                  </a:cubicBezTo>
                  <a:cubicBezTo>
                    <a:pt x="1" y="16"/>
                    <a:pt x="3" y="23"/>
                    <a:pt x="2" y="27"/>
                  </a:cubicBezTo>
                  <a:cubicBezTo>
                    <a:pt x="2" y="30"/>
                    <a:pt x="0" y="35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9"/>
                    <a:pt x="7" y="42"/>
                    <a:pt x="9" y="43"/>
                  </a:cubicBezTo>
                  <a:cubicBezTo>
                    <a:pt x="10" y="44"/>
                    <a:pt x="12" y="44"/>
                    <a:pt x="14" y="44"/>
                  </a:cubicBezTo>
                  <a:cubicBezTo>
                    <a:pt x="15" y="44"/>
                    <a:pt x="15" y="46"/>
                    <a:pt x="16" y="47"/>
                  </a:cubicBezTo>
                  <a:cubicBezTo>
                    <a:pt x="18" y="49"/>
                    <a:pt x="21" y="48"/>
                    <a:pt x="23" y="49"/>
                  </a:cubicBezTo>
                  <a:cubicBezTo>
                    <a:pt x="26" y="50"/>
                    <a:pt x="28" y="51"/>
                    <a:pt x="30" y="53"/>
                  </a:cubicBezTo>
                  <a:cubicBezTo>
                    <a:pt x="37" y="57"/>
                    <a:pt x="60" y="76"/>
                    <a:pt x="61" y="58"/>
                  </a:cubicBezTo>
                  <a:cubicBezTo>
                    <a:pt x="61" y="56"/>
                    <a:pt x="72" y="62"/>
                    <a:pt x="75" y="63"/>
                  </a:cubicBezTo>
                  <a:cubicBezTo>
                    <a:pt x="82" y="66"/>
                    <a:pt x="79" y="70"/>
                    <a:pt x="80" y="75"/>
                  </a:cubicBezTo>
                  <a:cubicBezTo>
                    <a:pt x="84" y="75"/>
                    <a:pt x="85" y="77"/>
                    <a:pt x="87" y="79"/>
                  </a:cubicBezTo>
                  <a:cubicBezTo>
                    <a:pt x="90" y="79"/>
                    <a:pt x="95" y="80"/>
                    <a:pt x="98" y="80"/>
                  </a:cubicBezTo>
                  <a:cubicBezTo>
                    <a:pt x="100" y="80"/>
                    <a:pt x="100" y="80"/>
                    <a:pt x="102" y="80"/>
                  </a:cubicBezTo>
                  <a:cubicBezTo>
                    <a:pt x="104" y="78"/>
                    <a:pt x="103" y="80"/>
                    <a:pt x="104" y="82"/>
                  </a:cubicBezTo>
                  <a:cubicBezTo>
                    <a:pt x="105" y="83"/>
                    <a:pt x="106" y="83"/>
                    <a:pt x="107" y="83"/>
                  </a:cubicBezTo>
                  <a:cubicBezTo>
                    <a:pt x="108" y="83"/>
                    <a:pt x="108" y="85"/>
                    <a:pt x="109" y="85"/>
                  </a:cubicBezTo>
                  <a:cubicBezTo>
                    <a:pt x="115" y="82"/>
                    <a:pt x="114" y="91"/>
                    <a:pt x="115" y="94"/>
                  </a:cubicBezTo>
                  <a:cubicBezTo>
                    <a:pt x="117" y="98"/>
                    <a:pt x="114" y="95"/>
                    <a:pt x="112" y="95"/>
                  </a:cubicBezTo>
                  <a:cubicBezTo>
                    <a:pt x="109" y="94"/>
                    <a:pt x="112" y="98"/>
                    <a:pt x="112" y="100"/>
                  </a:cubicBezTo>
                  <a:cubicBezTo>
                    <a:pt x="112" y="103"/>
                    <a:pt x="111" y="104"/>
                    <a:pt x="111" y="107"/>
                  </a:cubicBezTo>
                  <a:cubicBezTo>
                    <a:pt x="109" y="115"/>
                    <a:pt x="117" y="126"/>
                    <a:pt x="123" y="131"/>
                  </a:cubicBezTo>
                  <a:cubicBezTo>
                    <a:pt x="126" y="134"/>
                    <a:pt x="127" y="137"/>
                    <a:pt x="125" y="141"/>
                  </a:cubicBezTo>
                  <a:cubicBezTo>
                    <a:pt x="124" y="144"/>
                    <a:pt x="131" y="146"/>
                    <a:pt x="132" y="150"/>
                  </a:cubicBezTo>
                  <a:cubicBezTo>
                    <a:pt x="132" y="153"/>
                    <a:pt x="132" y="158"/>
                    <a:pt x="133" y="160"/>
                  </a:cubicBezTo>
                  <a:cubicBezTo>
                    <a:pt x="133" y="163"/>
                    <a:pt x="132" y="165"/>
                    <a:pt x="132" y="168"/>
                  </a:cubicBezTo>
                  <a:cubicBezTo>
                    <a:pt x="132" y="168"/>
                    <a:pt x="132" y="168"/>
                    <a:pt x="132" y="168"/>
                  </a:cubicBezTo>
                  <a:cubicBezTo>
                    <a:pt x="135" y="168"/>
                    <a:pt x="137" y="167"/>
                    <a:pt x="137" y="171"/>
                  </a:cubicBezTo>
                  <a:cubicBezTo>
                    <a:pt x="137" y="176"/>
                    <a:pt x="140" y="180"/>
                    <a:pt x="143" y="183"/>
                  </a:cubicBezTo>
                  <a:cubicBezTo>
                    <a:pt x="146" y="187"/>
                    <a:pt x="153" y="192"/>
                    <a:pt x="153" y="195"/>
                  </a:cubicBezTo>
                  <a:cubicBezTo>
                    <a:pt x="151" y="199"/>
                    <a:pt x="150" y="201"/>
                    <a:pt x="153" y="204"/>
                  </a:cubicBezTo>
                  <a:cubicBezTo>
                    <a:pt x="154" y="205"/>
                    <a:pt x="154" y="206"/>
                    <a:pt x="155" y="207"/>
                  </a:cubicBezTo>
                  <a:cubicBezTo>
                    <a:pt x="156" y="209"/>
                    <a:pt x="164" y="201"/>
                    <a:pt x="163" y="212"/>
                  </a:cubicBezTo>
                  <a:cubicBezTo>
                    <a:pt x="163" y="215"/>
                    <a:pt x="166" y="218"/>
                    <a:pt x="166" y="222"/>
                  </a:cubicBezTo>
                  <a:cubicBezTo>
                    <a:pt x="166" y="224"/>
                    <a:pt x="165" y="228"/>
                    <a:pt x="168" y="229"/>
                  </a:cubicBezTo>
                  <a:cubicBezTo>
                    <a:pt x="173" y="230"/>
                    <a:pt x="175" y="235"/>
                    <a:pt x="178" y="239"/>
                  </a:cubicBezTo>
                  <a:cubicBezTo>
                    <a:pt x="180" y="240"/>
                    <a:pt x="184" y="239"/>
                    <a:pt x="184" y="242"/>
                  </a:cubicBezTo>
                  <a:cubicBezTo>
                    <a:pt x="184" y="242"/>
                    <a:pt x="180" y="239"/>
                    <a:pt x="179" y="241"/>
                  </a:cubicBezTo>
                  <a:cubicBezTo>
                    <a:pt x="177" y="242"/>
                    <a:pt x="183" y="247"/>
                    <a:pt x="184" y="248"/>
                  </a:cubicBezTo>
                  <a:cubicBezTo>
                    <a:pt x="186" y="250"/>
                    <a:pt x="188" y="251"/>
                    <a:pt x="190" y="254"/>
                  </a:cubicBezTo>
                  <a:cubicBezTo>
                    <a:pt x="193" y="259"/>
                    <a:pt x="192" y="259"/>
                    <a:pt x="197" y="262"/>
                  </a:cubicBezTo>
                  <a:cubicBezTo>
                    <a:pt x="201" y="264"/>
                    <a:pt x="204" y="265"/>
                    <a:pt x="209" y="267"/>
                  </a:cubicBezTo>
                  <a:cubicBezTo>
                    <a:pt x="209" y="269"/>
                    <a:pt x="207" y="270"/>
                    <a:pt x="210" y="272"/>
                  </a:cubicBezTo>
                  <a:cubicBezTo>
                    <a:pt x="213" y="274"/>
                    <a:pt x="213" y="277"/>
                    <a:pt x="215" y="280"/>
                  </a:cubicBezTo>
                  <a:cubicBezTo>
                    <a:pt x="225" y="291"/>
                    <a:pt x="225" y="291"/>
                    <a:pt x="225" y="291"/>
                  </a:cubicBezTo>
                  <a:cubicBezTo>
                    <a:pt x="228" y="294"/>
                    <a:pt x="228" y="297"/>
                    <a:pt x="232" y="294"/>
                  </a:cubicBezTo>
                  <a:cubicBezTo>
                    <a:pt x="236" y="291"/>
                    <a:pt x="238" y="300"/>
                    <a:pt x="241" y="301"/>
                  </a:cubicBezTo>
                  <a:cubicBezTo>
                    <a:pt x="243" y="303"/>
                    <a:pt x="242" y="297"/>
                    <a:pt x="242" y="295"/>
                  </a:cubicBezTo>
                  <a:cubicBezTo>
                    <a:pt x="242" y="292"/>
                    <a:pt x="245" y="292"/>
                    <a:pt x="244" y="295"/>
                  </a:cubicBezTo>
                  <a:cubicBezTo>
                    <a:pt x="243" y="298"/>
                    <a:pt x="250" y="298"/>
                    <a:pt x="252" y="298"/>
                  </a:cubicBezTo>
                  <a:cubicBezTo>
                    <a:pt x="254" y="299"/>
                    <a:pt x="256" y="298"/>
                    <a:pt x="258" y="298"/>
                  </a:cubicBezTo>
                  <a:cubicBezTo>
                    <a:pt x="260" y="298"/>
                    <a:pt x="261" y="299"/>
                    <a:pt x="263" y="300"/>
                  </a:cubicBezTo>
                  <a:cubicBezTo>
                    <a:pt x="263" y="302"/>
                    <a:pt x="256" y="300"/>
                    <a:pt x="257" y="304"/>
                  </a:cubicBezTo>
                  <a:cubicBezTo>
                    <a:pt x="258" y="305"/>
                    <a:pt x="262" y="315"/>
                    <a:pt x="258" y="313"/>
                  </a:cubicBezTo>
                  <a:cubicBezTo>
                    <a:pt x="252" y="310"/>
                    <a:pt x="258" y="319"/>
                    <a:pt x="259" y="321"/>
                  </a:cubicBezTo>
                  <a:cubicBezTo>
                    <a:pt x="260" y="324"/>
                    <a:pt x="260" y="326"/>
                    <a:pt x="260" y="329"/>
                  </a:cubicBezTo>
                  <a:cubicBezTo>
                    <a:pt x="261" y="334"/>
                    <a:pt x="262" y="330"/>
                    <a:pt x="264" y="331"/>
                  </a:cubicBezTo>
                  <a:cubicBezTo>
                    <a:pt x="265" y="333"/>
                    <a:pt x="267" y="335"/>
                    <a:pt x="264" y="336"/>
                  </a:cubicBezTo>
                  <a:cubicBezTo>
                    <a:pt x="264" y="336"/>
                    <a:pt x="264" y="336"/>
                    <a:pt x="264" y="336"/>
                  </a:cubicBezTo>
                  <a:cubicBezTo>
                    <a:pt x="268" y="339"/>
                    <a:pt x="269" y="341"/>
                    <a:pt x="272" y="344"/>
                  </a:cubicBezTo>
                  <a:cubicBezTo>
                    <a:pt x="273" y="347"/>
                    <a:pt x="279" y="346"/>
                    <a:pt x="282" y="347"/>
                  </a:cubicBezTo>
                  <a:cubicBezTo>
                    <a:pt x="284" y="348"/>
                    <a:pt x="285" y="349"/>
                    <a:pt x="288" y="350"/>
                  </a:cubicBezTo>
                  <a:cubicBezTo>
                    <a:pt x="291" y="350"/>
                    <a:pt x="293" y="347"/>
                    <a:pt x="295" y="350"/>
                  </a:cubicBezTo>
                  <a:cubicBezTo>
                    <a:pt x="297" y="353"/>
                    <a:pt x="298" y="357"/>
                    <a:pt x="299" y="360"/>
                  </a:cubicBezTo>
                  <a:cubicBezTo>
                    <a:pt x="298" y="366"/>
                    <a:pt x="305" y="374"/>
                    <a:pt x="309" y="376"/>
                  </a:cubicBezTo>
                  <a:cubicBezTo>
                    <a:pt x="311" y="376"/>
                    <a:pt x="323" y="376"/>
                    <a:pt x="321" y="374"/>
                  </a:cubicBezTo>
                  <a:cubicBezTo>
                    <a:pt x="318" y="373"/>
                    <a:pt x="317" y="371"/>
                    <a:pt x="321" y="373"/>
                  </a:cubicBezTo>
                  <a:cubicBezTo>
                    <a:pt x="325" y="374"/>
                    <a:pt x="320" y="374"/>
                    <a:pt x="322" y="374"/>
                  </a:cubicBezTo>
                  <a:cubicBezTo>
                    <a:pt x="326" y="376"/>
                    <a:pt x="326" y="376"/>
                    <a:pt x="326" y="376"/>
                  </a:cubicBezTo>
                  <a:cubicBezTo>
                    <a:pt x="331" y="378"/>
                    <a:pt x="337" y="388"/>
                    <a:pt x="337" y="394"/>
                  </a:cubicBezTo>
                  <a:cubicBezTo>
                    <a:pt x="337" y="395"/>
                    <a:pt x="336" y="397"/>
                    <a:pt x="336" y="398"/>
                  </a:cubicBezTo>
                  <a:cubicBezTo>
                    <a:pt x="336" y="404"/>
                    <a:pt x="339" y="393"/>
                    <a:pt x="342" y="397"/>
                  </a:cubicBezTo>
                  <a:cubicBezTo>
                    <a:pt x="343" y="398"/>
                    <a:pt x="344" y="402"/>
                    <a:pt x="344" y="403"/>
                  </a:cubicBezTo>
                  <a:cubicBezTo>
                    <a:pt x="344" y="403"/>
                    <a:pt x="344" y="403"/>
                    <a:pt x="344" y="403"/>
                  </a:cubicBezTo>
                  <a:cubicBezTo>
                    <a:pt x="348" y="402"/>
                    <a:pt x="348" y="402"/>
                    <a:pt x="348" y="402"/>
                  </a:cubicBezTo>
                  <a:cubicBezTo>
                    <a:pt x="348" y="403"/>
                    <a:pt x="347" y="403"/>
                    <a:pt x="347" y="403"/>
                  </a:cubicBezTo>
                  <a:cubicBezTo>
                    <a:pt x="349" y="401"/>
                    <a:pt x="349" y="397"/>
                    <a:pt x="352" y="397"/>
                  </a:cubicBezTo>
                  <a:cubicBezTo>
                    <a:pt x="353" y="397"/>
                    <a:pt x="355" y="398"/>
                    <a:pt x="357" y="398"/>
                  </a:cubicBezTo>
                  <a:cubicBezTo>
                    <a:pt x="358" y="397"/>
                    <a:pt x="359" y="396"/>
                    <a:pt x="361" y="395"/>
                  </a:cubicBezTo>
                  <a:cubicBezTo>
                    <a:pt x="362" y="394"/>
                    <a:pt x="362" y="393"/>
                    <a:pt x="361" y="392"/>
                  </a:cubicBezTo>
                  <a:cubicBezTo>
                    <a:pt x="359" y="392"/>
                    <a:pt x="359" y="391"/>
                    <a:pt x="360" y="391"/>
                  </a:cubicBezTo>
                  <a:cubicBezTo>
                    <a:pt x="361" y="389"/>
                    <a:pt x="361" y="388"/>
                    <a:pt x="361" y="388"/>
                  </a:cubicBezTo>
                  <a:cubicBezTo>
                    <a:pt x="362" y="387"/>
                    <a:pt x="362" y="387"/>
                    <a:pt x="364" y="387"/>
                  </a:cubicBezTo>
                  <a:cubicBezTo>
                    <a:pt x="365" y="387"/>
                    <a:pt x="367" y="385"/>
                    <a:pt x="369" y="385"/>
                  </a:cubicBezTo>
                  <a:cubicBezTo>
                    <a:pt x="370" y="385"/>
                    <a:pt x="371" y="385"/>
                    <a:pt x="372" y="384"/>
                  </a:cubicBezTo>
                  <a:cubicBezTo>
                    <a:pt x="373" y="382"/>
                    <a:pt x="370" y="382"/>
                    <a:pt x="374" y="380"/>
                  </a:cubicBezTo>
                  <a:cubicBezTo>
                    <a:pt x="376" y="379"/>
                    <a:pt x="375" y="376"/>
                    <a:pt x="376" y="374"/>
                  </a:cubicBezTo>
                  <a:cubicBezTo>
                    <a:pt x="377" y="372"/>
                    <a:pt x="379" y="373"/>
                    <a:pt x="380" y="371"/>
                  </a:cubicBezTo>
                  <a:cubicBezTo>
                    <a:pt x="381" y="371"/>
                    <a:pt x="378" y="369"/>
                    <a:pt x="380" y="367"/>
                  </a:cubicBezTo>
                  <a:cubicBezTo>
                    <a:pt x="380" y="366"/>
                    <a:pt x="381" y="366"/>
                    <a:pt x="382" y="365"/>
                  </a:cubicBezTo>
                  <a:cubicBezTo>
                    <a:pt x="383" y="364"/>
                    <a:pt x="383" y="362"/>
                    <a:pt x="383" y="361"/>
                  </a:cubicBezTo>
                  <a:cubicBezTo>
                    <a:pt x="385" y="358"/>
                    <a:pt x="385" y="358"/>
                    <a:pt x="385" y="358"/>
                  </a:cubicBezTo>
                  <a:cubicBezTo>
                    <a:pt x="385" y="358"/>
                    <a:pt x="385" y="358"/>
                    <a:pt x="385" y="358"/>
                  </a:cubicBezTo>
                  <a:cubicBezTo>
                    <a:pt x="383" y="357"/>
                    <a:pt x="381" y="357"/>
                    <a:pt x="379" y="356"/>
                  </a:cubicBezTo>
                  <a:cubicBezTo>
                    <a:pt x="379" y="355"/>
                    <a:pt x="376" y="354"/>
                    <a:pt x="376" y="353"/>
                  </a:cubicBezTo>
                  <a:cubicBezTo>
                    <a:pt x="376" y="351"/>
                    <a:pt x="376" y="351"/>
                    <a:pt x="376" y="350"/>
                  </a:cubicBezTo>
                  <a:cubicBezTo>
                    <a:pt x="376" y="347"/>
                    <a:pt x="376" y="347"/>
                    <a:pt x="374" y="345"/>
                  </a:cubicBezTo>
                  <a:cubicBezTo>
                    <a:pt x="372" y="342"/>
                    <a:pt x="374" y="341"/>
                    <a:pt x="376" y="339"/>
                  </a:cubicBezTo>
                  <a:cubicBezTo>
                    <a:pt x="379" y="335"/>
                    <a:pt x="377" y="330"/>
                    <a:pt x="374" y="328"/>
                  </a:cubicBezTo>
                  <a:cubicBezTo>
                    <a:pt x="371" y="325"/>
                    <a:pt x="373" y="323"/>
                    <a:pt x="372" y="320"/>
                  </a:cubicBezTo>
                  <a:cubicBezTo>
                    <a:pt x="371" y="318"/>
                    <a:pt x="369" y="318"/>
                    <a:pt x="368" y="316"/>
                  </a:cubicBezTo>
                  <a:cubicBezTo>
                    <a:pt x="367" y="314"/>
                    <a:pt x="367" y="311"/>
                    <a:pt x="365" y="309"/>
                  </a:cubicBezTo>
                  <a:cubicBezTo>
                    <a:pt x="364" y="307"/>
                    <a:pt x="359" y="310"/>
                    <a:pt x="359" y="306"/>
                  </a:cubicBezTo>
                  <a:cubicBezTo>
                    <a:pt x="358" y="303"/>
                    <a:pt x="361" y="302"/>
                    <a:pt x="361" y="301"/>
                  </a:cubicBezTo>
                  <a:cubicBezTo>
                    <a:pt x="358" y="301"/>
                    <a:pt x="358" y="300"/>
                    <a:pt x="357" y="298"/>
                  </a:cubicBezTo>
                  <a:cubicBezTo>
                    <a:pt x="356" y="293"/>
                    <a:pt x="356" y="294"/>
                    <a:pt x="353" y="291"/>
                  </a:cubicBezTo>
                  <a:cubicBezTo>
                    <a:pt x="350" y="289"/>
                    <a:pt x="350" y="283"/>
                    <a:pt x="350" y="280"/>
                  </a:cubicBezTo>
                  <a:cubicBezTo>
                    <a:pt x="350" y="279"/>
                    <a:pt x="350" y="275"/>
                    <a:pt x="350" y="273"/>
                  </a:cubicBezTo>
                  <a:cubicBezTo>
                    <a:pt x="348" y="269"/>
                    <a:pt x="353" y="273"/>
                    <a:pt x="354" y="273"/>
                  </a:cubicBezTo>
                  <a:cubicBezTo>
                    <a:pt x="355" y="270"/>
                    <a:pt x="356" y="275"/>
                    <a:pt x="359" y="274"/>
                  </a:cubicBezTo>
                  <a:cubicBezTo>
                    <a:pt x="363" y="273"/>
                    <a:pt x="367" y="274"/>
                    <a:pt x="370" y="271"/>
                  </a:cubicBezTo>
                  <a:cubicBezTo>
                    <a:pt x="371" y="270"/>
                    <a:pt x="374" y="273"/>
                    <a:pt x="374" y="270"/>
                  </a:cubicBezTo>
                  <a:cubicBezTo>
                    <a:pt x="374" y="269"/>
                    <a:pt x="376" y="265"/>
                    <a:pt x="378" y="267"/>
                  </a:cubicBezTo>
                  <a:cubicBezTo>
                    <a:pt x="379" y="268"/>
                    <a:pt x="380" y="270"/>
                    <a:pt x="381" y="267"/>
                  </a:cubicBezTo>
                  <a:cubicBezTo>
                    <a:pt x="382" y="264"/>
                    <a:pt x="381" y="259"/>
                    <a:pt x="381" y="256"/>
                  </a:cubicBezTo>
                  <a:cubicBezTo>
                    <a:pt x="380" y="252"/>
                    <a:pt x="378" y="249"/>
                    <a:pt x="377" y="246"/>
                  </a:cubicBezTo>
                  <a:cubicBezTo>
                    <a:pt x="377" y="243"/>
                    <a:pt x="378" y="241"/>
                    <a:pt x="376" y="240"/>
                  </a:cubicBezTo>
                  <a:cubicBezTo>
                    <a:pt x="374" y="239"/>
                    <a:pt x="375" y="238"/>
                    <a:pt x="375" y="236"/>
                  </a:cubicBezTo>
                  <a:cubicBezTo>
                    <a:pt x="374" y="235"/>
                    <a:pt x="373" y="233"/>
                    <a:pt x="371" y="231"/>
                  </a:cubicBezTo>
                  <a:cubicBezTo>
                    <a:pt x="371" y="228"/>
                    <a:pt x="370" y="223"/>
                    <a:pt x="370" y="220"/>
                  </a:cubicBezTo>
                  <a:cubicBezTo>
                    <a:pt x="370" y="215"/>
                    <a:pt x="370" y="212"/>
                    <a:pt x="368" y="207"/>
                  </a:cubicBezTo>
                  <a:cubicBezTo>
                    <a:pt x="366" y="204"/>
                    <a:pt x="374" y="208"/>
                    <a:pt x="373" y="203"/>
                  </a:cubicBezTo>
                  <a:cubicBezTo>
                    <a:pt x="372" y="200"/>
                    <a:pt x="371" y="195"/>
                    <a:pt x="370" y="192"/>
                  </a:cubicBezTo>
                  <a:cubicBezTo>
                    <a:pt x="368" y="191"/>
                    <a:pt x="373" y="191"/>
                    <a:pt x="374" y="190"/>
                  </a:cubicBezTo>
                  <a:cubicBezTo>
                    <a:pt x="376" y="189"/>
                    <a:pt x="373" y="186"/>
                    <a:pt x="374" y="185"/>
                  </a:cubicBezTo>
                  <a:cubicBezTo>
                    <a:pt x="374" y="182"/>
                    <a:pt x="373" y="180"/>
                    <a:pt x="376" y="178"/>
                  </a:cubicBezTo>
                  <a:cubicBezTo>
                    <a:pt x="376" y="177"/>
                    <a:pt x="374" y="176"/>
                    <a:pt x="374" y="175"/>
                  </a:cubicBezTo>
                  <a:cubicBezTo>
                    <a:pt x="379" y="174"/>
                    <a:pt x="380" y="176"/>
                    <a:pt x="380" y="170"/>
                  </a:cubicBezTo>
                  <a:cubicBezTo>
                    <a:pt x="380" y="167"/>
                    <a:pt x="374" y="170"/>
                    <a:pt x="375" y="165"/>
                  </a:cubicBezTo>
                  <a:cubicBezTo>
                    <a:pt x="376" y="163"/>
                    <a:pt x="376" y="162"/>
                    <a:pt x="376" y="159"/>
                  </a:cubicBezTo>
                  <a:cubicBezTo>
                    <a:pt x="379" y="154"/>
                    <a:pt x="376" y="143"/>
                    <a:pt x="376" y="138"/>
                  </a:cubicBezTo>
                  <a:cubicBezTo>
                    <a:pt x="374" y="135"/>
                    <a:pt x="379" y="138"/>
                    <a:pt x="380" y="138"/>
                  </a:cubicBezTo>
                  <a:cubicBezTo>
                    <a:pt x="382" y="138"/>
                    <a:pt x="379" y="132"/>
                    <a:pt x="377" y="132"/>
                  </a:cubicBezTo>
                  <a:cubicBezTo>
                    <a:pt x="373" y="130"/>
                    <a:pt x="376" y="127"/>
                    <a:pt x="376" y="124"/>
                  </a:cubicBezTo>
                  <a:cubicBezTo>
                    <a:pt x="376" y="122"/>
                    <a:pt x="372" y="123"/>
                    <a:pt x="372" y="121"/>
                  </a:cubicBezTo>
                  <a:cubicBezTo>
                    <a:pt x="372" y="120"/>
                    <a:pt x="374" y="120"/>
                    <a:pt x="374" y="119"/>
                  </a:cubicBezTo>
                  <a:cubicBezTo>
                    <a:pt x="374" y="118"/>
                    <a:pt x="371" y="117"/>
                    <a:pt x="371" y="116"/>
                  </a:cubicBezTo>
                  <a:cubicBezTo>
                    <a:pt x="368" y="116"/>
                    <a:pt x="364" y="116"/>
                    <a:pt x="364" y="113"/>
                  </a:cubicBezTo>
                  <a:cubicBezTo>
                    <a:pt x="363" y="111"/>
                    <a:pt x="364" y="109"/>
                    <a:pt x="362" y="106"/>
                  </a:cubicBezTo>
                  <a:cubicBezTo>
                    <a:pt x="361" y="106"/>
                    <a:pt x="362" y="104"/>
                    <a:pt x="362" y="103"/>
                  </a:cubicBezTo>
                  <a:cubicBezTo>
                    <a:pt x="362" y="101"/>
                    <a:pt x="361" y="99"/>
                    <a:pt x="361" y="98"/>
                  </a:cubicBezTo>
                  <a:cubicBezTo>
                    <a:pt x="361" y="98"/>
                    <a:pt x="361" y="98"/>
                    <a:pt x="361" y="98"/>
                  </a:cubicBezTo>
                  <a:cubicBezTo>
                    <a:pt x="364" y="98"/>
                    <a:pt x="368" y="98"/>
                    <a:pt x="368" y="94"/>
                  </a:cubicBezTo>
                  <a:cubicBezTo>
                    <a:pt x="368" y="92"/>
                    <a:pt x="367" y="87"/>
                    <a:pt x="368" y="85"/>
                  </a:cubicBezTo>
                  <a:cubicBezTo>
                    <a:pt x="370" y="84"/>
                    <a:pt x="368" y="83"/>
                    <a:pt x="367" y="82"/>
                  </a:cubicBezTo>
                  <a:cubicBezTo>
                    <a:pt x="367" y="82"/>
                    <a:pt x="366" y="79"/>
                    <a:pt x="366" y="79"/>
                  </a:cubicBezTo>
                  <a:cubicBezTo>
                    <a:pt x="367" y="76"/>
                    <a:pt x="367" y="76"/>
                    <a:pt x="367" y="7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6"/>
            <p:cNvSpPr>
              <a:spLocks/>
            </p:cNvSpPr>
            <p:nvPr/>
          </p:nvSpPr>
          <p:spPr bwMode="auto">
            <a:xfrm>
              <a:off x="4867" y="2000"/>
              <a:ext cx="797" cy="957"/>
            </a:xfrm>
            <a:custGeom>
              <a:avLst/>
              <a:gdLst>
                <a:gd name="T0" fmla="*/ 19 w 337"/>
                <a:gd name="T1" fmla="*/ 36 h 404"/>
                <a:gd name="T2" fmla="*/ 13 w 337"/>
                <a:gd name="T3" fmla="*/ 51 h 404"/>
                <a:gd name="T4" fmla="*/ 15 w 337"/>
                <a:gd name="T5" fmla="*/ 60 h 404"/>
                <a:gd name="T6" fmla="*/ 26 w 337"/>
                <a:gd name="T7" fmla="*/ 72 h 404"/>
                <a:gd name="T8" fmla="*/ 29 w 337"/>
                <a:gd name="T9" fmla="*/ 85 h 404"/>
                <a:gd name="T10" fmla="*/ 28 w 337"/>
                <a:gd name="T11" fmla="*/ 112 h 404"/>
                <a:gd name="T12" fmla="*/ 27 w 337"/>
                <a:gd name="T13" fmla="*/ 128 h 404"/>
                <a:gd name="T14" fmla="*/ 27 w 337"/>
                <a:gd name="T15" fmla="*/ 143 h 404"/>
                <a:gd name="T16" fmla="*/ 20 w 337"/>
                <a:gd name="T17" fmla="*/ 160 h 404"/>
                <a:gd name="T18" fmla="*/ 27 w 337"/>
                <a:gd name="T19" fmla="*/ 189 h 404"/>
                <a:gd name="T20" fmla="*/ 33 w 337"/>
                <a:gd name="T21" fmla="*/ 208 h 404"/>
                <a:gd name="T22" fmla="*/ 27 w 337"/>
                <a:gd name="T23" fmla="*/ 222 h 404"/>
                <a:gd name="T24" fmla="*/ 6 w 337"/>
                <a:gd name="T25" fmla="*/ 225 h 404"/>
                <a:gd name="T26" fmla="*/ 5 w 337"/>
                <a:gd name="T27" fmla="*/ 243 h 404"/>
                <a:gd name="T28" fmla="*/ 11 w 337"/>
                <a:gd name="T29" fmla="*/ 258 h 404"/>
                <a:gd name="T30" fmla="*/ 24 w 337"/>
                <a:gd name="T31" fmla="*/ 271 h 404"/>
                <a:gd name="T32" fmla="*/ 27 w 337"/>
                <a:gd name="T33" fmla="*/ 297 h 404"/>
                <a:gd name="T34" fmla="*/ 31 w 337"/>
                <a:gd name="T35" fmla="*/ 307 h 404"/>
                <a:gd name="T36" fmla="*/ 37 w 337"/>
                <a:gd name="T37" fmla="*/ 306 h 404"/>
                <a:gd name="T38" fmla="*/ 53 w 337"/>
                <a:gd name="T39" fmla="*/ 307 h 404"/>
                <a:gd name="T40" fmla="*/ 55 w 337"/>
                <a:gd name="T41" fmla="*/ 315 h 404"/>
                <a:gd name="T42" fmla="*/ 61 w 337"/>
                <a:gd name="T43" fmla="*/ 331 h 404"/>
                <a:gd name="T44" fmla="*/ 64 w 337"/>
                <a:gd name="T45" fmla="*/ 347 h 404"/>
                <a:gd name="T46" fmla="*/ 79 w 337"/>
                <a:gd name="T47" fmla="*/ 365 h 404"/>
                <a:gd name="T48" fmla="*/ 102 w 337"/>
                <a:gd name="T49" fmla="*/ 369 h 404"/>
                <a:gd name="T50" fmla="*/ 116 w 337"/>
                <a:gd name="T51" fmla="*/ 388 h 404"/>
                <a:gd name="T52" fmla="*/ 124 w 337"/>
                <a:gd name="T53" fmla="*/ 394 h 404"/>
                <a:gd name="T54" fmla="*/ 128 w 337"/>
                <a:gd name="T55" fmla="*/ 397 h 404"/>
                <a:gd name="T56" fmla="*/ 141 w 337"/>
                <a:gd name="T57" fmla="*/ 402 h 404"/>
                <a:gd name="T58" fmla="*/ 147 w 337"/>
                <a:gd name="T59" fmla="*/ 390 h 404"/>
                <a:gd name="T60" fmla="*/ 154 w 337"/>
                <a:gd name="T61" fmla="*/ 371 h 404"/>
                <a:gd name="T62" fmla="*/ 158 w 337"/>
                <a:gd name="T63" fmla="*/ 359 h 404"/>
                <a:gd name="T64" fmla="*/ 165 w 337"/>
                <a:gd name="T65" fmla="*/ 342 h 404"/>
                <a:gd name="T66" fmla="*/ 176 w 337"/>
                <a:gd name="T67" fmla="*/ 326 h 404"/>
                <a:gd name="T68" fmla="*/ 193 w 337"/>
                <a:gd name="T69" fmla="*/ 330 h 404"/>
                <a:gd name="T70" fmla="*/ 205 w 337"/>
                <a:gd name="T71" fmla="*/ 332 h 404"/>
                <a:gd name="T72" fmla="*/ 221 w 337"/>
                <a:gd name="T73" fmla="*/ 345 h 404"/>
                <a:gd name="T74" fmla="*/ 247 w 337"/>
                <a:gd name="T75" fmla="*/ 341 h 404"/>
                <a:gd name="T76" fmla="*/ 269 w 337"/>
                <a:gd name="T77" fmla="*/ 346 h 404"/>
                <a:gd name="T78" fmla="*/ 283 w 337"/>
                <a:gd name="T79" fmla="*/ 321 h 404"/>
                <a:gd name="T80" fmla="*/ 315 w 337"/>
                <a:gd name="T81" fmla="*/ 327 h 404"/>
                <a:gd name="T82" fmla="*/ 309 w 337"/>
                <a:gd name="T83" fmla="*/ 310 h 404"/>
                <a:gd name="T84" fmla="*/ 305 w 337"/>
                <a:gd name="T85" fmla="*/ 289 h 404"/>
                <a:gd name="T86" fmla="*/ 306 w 337"/>
                <a:gd name="T87" fmla="*/ 278 h 404"/>
                <a:gd name="T88" fmla="*/ 304 w 337"/>
                <a:gd name="T89" fmla="*/ 260 h 404"/>
                <a:gd name="T90" fmla="*/ 307 w 337"/>
                <a:gd name="T91" fmla="*/ 231 h 404"/>
                <a:gd name="T92" fmla="*/ 318 w 337"/>
                <a:gd name="T93" fmla="*/ 207 h 404"/>
                <a:gd name="T94" fmla="*/ 325 w 337"/>
                <a:gd name="T95" fmla="*/ 201 h 404"/>
                <a:gd name="T96" fmla="*/ 337 w 337"/>
                <a:gd name="T97" fmla="*/ 179 h 404"/>
                <a:gd name="T98" fmla="*/ 321 w 337"/>
                <a:gd name="T99" fmla="*/ 168 h 404"/>
                <a:gd name="T100" fmla="*/ 296 w 337"/>
                <a:gd name="T101" fmla="*/ 159 h 404"/>
                <a:gd name="T102" fmla="*/ 268 w 337"/>
                <a:gd name="T103" fmla="*/ 139 h 404"/>
                <a:gd name="T104" fmla="*/ 244 w 337"/>
                <a:gd name="T105" fmla="*/ 81 h 404"/>
                <a:gd name="T106" fmla="*/ 204 w 337"/>
                <a:gd name="T107" fmla="*/ 49 h 404"/>
                <a:gd name="T108" fmla="*/ 171 w 337"/>
                <a:gd name="T109" fmla="*/ 24 h 404"/>
                <a:gd name="T110" fmla="*/ 50 w 337"/>
                <a:gd name="T11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" h="404">
                  <a:moveTo>
                    <a:pt x="19" y="30"/>
                  </a:moveTo>
                  <a:cubicBezTo>
                    <a:pt x="18" y="32"/>
                    <a:pt x="18" y="32"/>
                    <a:pt x="18" y="32"/>
                  </a:cubicBezTo>
                  <a:cubicBezTo>
                    <a:pt x="18" y="33"/>
                    <a:pt x="19" y="36"/>
                    <a:pt x="19" y="36"/>
                  </a:cubicBezTo>
                  <a:cubicBezTo>
                    <a:pt x="21" y="37"/>
                    <a:pt x="22" y="38"/>
                    <a:pt x="21" y="39"/>
                  </a:cubicBezTo>
                  <a:cubicBezTo>
                    <a:pt x="19" y="41"/>
                    <a:pt x="20" y="45"/>
                    <a:pt x="20" y="47"/>
                  </a:cubicBezTo>
                  <a:cubicBezTo>
                    <a:pt x="20" y="51"/>
                    <a:pt x="16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2"/>
                    <a:pt x="14" y="54"/>
                    <a:pt x="14" y="56"/>
                  </a:cubicBezTo>
                  <a:cubicBezTo>
                    <a:pt x="14" y="57"/>
                    <a:pt x="13" y="59"/>
                    <a:pt x="15" y="60"/>
                  </a:cubicBezTo>
                  <a:cubicBezTo>
                    <a:pt x="16" y="63"/>
                    <a:pt x="15" y="64"/>
                    <a:pt x="16" y="66"/>
                  </a:cubicBezTo>
                  <a:cubicBezTo>
                    <a:pt x="16" y="69"/>
                    <a:pt x="21" y="69"/>
                    <a:pt x="23" y="69"/>
                  </a:cubicBezTo>
                  <a:cubicBezTo>
                    <a:pt x="24" y="70"/>
                    <a:pt x="26" y="71"/>
                    <a:pt x="26" y="72"/>
                  </a:cubicBezTo>
                  <a:cubicBezTo>
                    <a:pt x="26" y="73"/>
                    <a:pt x="24" y="73"/>
                    <a:pt x="24" y="75"/>
                  </a:cubicBezTo>
                  <a:cubicBezTo>
                    <a:pt x="24" y="76"/>
                    <a:pt x="28" y="75"/>
                    <a:pt x="28" y="78"/>
                  </a:cubicBezTo>
                  <a:cubicBezTo>
                    <a:pt x="28" y="80"/>
                    <a:pt x="25" y="84"/>
                    <a:pt x="29" y="85"/>
                  </a:cubicBezTo>
                  <a:cubicBezTo>
                    <a:pt x="31" y="85"/>
                    <a:pt x="34" y="91"/>
                    <a:pt x="32" y="91"/>
                  </a:cubicBezTo>
                  <a:cubicBezTo>
                    <a:pt x="31" y="91"/>
                    <a:pt x="27" y="88"/>
                    <a:pt x="28" y="91"/>
                  </a:cubicBezTo>
                  <a:cubicBezTo>
                    <a:pt x="28" y="96"/>
                    <a:pt x="31" y="107"/>
                    <a:pt x="28" y="112"/>
                  </a:cubicBezTo>
                  <a:cubicBezTo>
                    <a:pt x="28" y="115"/>
                    <a:pt x="28" y="116"/>
                    <a:pt x="27" y="118"/>
                  </a:cubicBezTo>
                  <a:cubicBezTo>
                    <a:pt x="26" y="122"/>
                    <a:pt x="33" y="119"/>
                    <a:pt x="33" y="123"/>
                  </a:cubicBezTo>
                  <a:cubicBezTo>
                    <a:pt x="33" y="128"/>
                    <a:pt x="31" y="127"/>
                    <a:pt x="27" y="128"/>
                  </a:cubicBezTo>
                  <a:cubicBezTo>
                    <a:pt x="27" y="129"/>
                    <a:pt x="28" y="130"/>
                    <a:pt x="28" y="131"/>
                  </a:cubicBezTo>
                  <a:cubicBezTo>
                    <a:pt x="25" y="133"/>
                    <a:pt x="27" y="135"/>
                    <a:pt x="26" y="137"/>
                  </a:cubicBezTo>
                  <a:cubicBezTo>
                    <a:pt x="25" y="139"/>
                    <a:pt x="28" y="142"/>
                    <a:pt x="27" y="143"/>
                  </a:cubicBezTo>
                  <a:cubicBezTo>
                    <a:pt x="25" y="144"/>
                    <a:pt x="21" y="144"/>
                    <a:pt x="22" y="145"/>
                  </a:cubicBezTo>
                  <a:cubicBezTo>
                    <a:pt x="23" y="148"/>
                    <a:pt x="24" y="152"/>
                    <a:pt x="25" y="155"/>
                  </a:cubicBezTo>
                  <a:cubicBezTo>
                    <a:pt x="26" y="161"/>
                    <a:pt x="18" y="156"/>
                    <a:pt x="20" y="160"/>
                  </a:cubicBezTo>
                  <a:cubicBezTo>
                    <a:pt x="22" y="165"/>
                    <a:pt x="22" y="167"/>
                    <a:pt x="22" y="173"/>
                  </a:cubicBezTo>
                  <a:cubicBezTo>
                    <a:pt x="22" y="176"/>
                    <a:pt x="23" y="180"/>
                    <a:pt x="24" y="183"/>
                  </a:cubicBezTo>
                  <a:cubicBezTo>
                    <a:pt x="25" y="186"/>
                    <a:pt x="27" y="187"/>
                    <a:pt x="27" y="189"/>
                  </a:cubicBezTo>
                  <a:cubicBezTo>
                    <a:pt x="27" y="190"/>
                    <a:pt x="26" y="192"/>
                    <a:pt x="28" y="192"/>
                  </a:cubicBezTo>
                  <a:cubicBezTo>
                    <a:pt x="30" y="194"/>
                    <a:pt x="30" y="195"/>
                    <a:pt x="30" y="198"/>
                  </a:cubicBezTo>
                  <a:cubicBezTo>
                    <a:pt x="30" y="201"/>
                    <a:pt x="33" y="204"/>
                    <a:pt x="33" y="208"/>
                  </a:cubicBezTo>
                  <a:cubicBezTo>
                    <a:pt x="33" y="211"/>
                    <a:pt x="34" y="216"/>
                    <a:pt x="33" y="219"/>
                  </a:cubicBezTo>
                  <a:cubicBezTo>
                    <a:pt x="33" y="222"/>
                    <a:pt x="31" y="220"/>
                    <a:pt x="30" y="219"/>
                  </a:cubicBezTo>
                  <a:cubicBezTo>
                    <a:pt x="28" y="217"/>
                    <a:pt x="27" y="221"/>
                    <a:pt x="27" y="222"/>
                  </a:cubicBezTo>
                  <a:cubicBezTo>
                    <a:pt x="27" y="225"/>
                    <a:pt x="24" y="222"/>
                    <a:pt x="22" y="223"/>
                  </a:cubicBezTo>
                  <a:cubicBezTo>
                    <a:pt x="19" y="226"/>
                    <a:pt x="15" y="225"/>
                    <a:pt x="12" y="226"/>
                  </a:cubicBezTo>
                  <a:cubicBezTo>
                    <a:pt x="8" y="227"/>
                    <a:pt x="7" y="222"/>
                    <a:pt x="6" y="225"/>
                  </a:cubicBezTo>
                  <a:cubicBezTo>
                    <a:pt x="6" y="225"/>
                    <a:pt x="0" y="221"/>
                    <a:pt x="2" y="225"/>
                  </a:cubicBezTo>
                  <a:cubicBezTo>
                    <a:pt x="3" y="227"/>
                    <a:pt x="2" y="231"/>
                    <a:pt x="2" y="232"/>
                  </a:cubicBezTo>
                  <a:cubicBezTo>
                    <a:pt x="2" y="235"/>
                    <a:pt x="2" y="241"/>
                    <a:pt x="5" y="243"/>
                  </a:cubicBezTo>
                  <a:cubicBezTo>
                    <a:pt x="9" y="246"/>
                    <a:pt x="9" y="245"/>
                    <a:pt x="9" y="250"/>
                  </a:cubicBezTo>
                  <a:cubicBezTo>
                    <a:pt x="10" y="252"/>
                    <a:pt x="10" y="253"/>
                    <a:pt x="13" y="253"/>
                  </a:cubicBezTo>
                  <a:cubicBezTo>
                    <a:pt x="13" y="254"/>
                    <a:pt x="10" y="255"/>
                    <a:pt x="11" y="258"/>
                  </a:cubicBezTo>
                  <a:cubicBezTo>
                    <a:pt x="11" y="262"/>
                    <a:pt x="16" y="259"/>
                    <a:pt x="18" y="261"/>
                  </a:cubicBezTo>
                  <a:cubicBezTo>
                    <a:pt x="19" y="263"/>
                    <a:pt x="19" y="266"/>
                    <a:pt x="21" y="268"/>
                  </a:cubicBezTo>
                  <a:cubicBezTo>
                    <a:pt x="21" y="269"/>
                    <a:pt x="24" y="270"/>
                    <a:pt x="24" y="271"/>
                  </a:cubicBezTo>
                  <a:cubicBezTo>
                    <a:pt x="25" y="275"/>
                    <a:pt x="24" y="277"/>
                    <a:pt x="27" y="280"/>
                  </a:cubicBezTo>
                  <a:cubicBezTo>
                    <a:pt x="30" y="282"/>
                    <a:pt x="31" y="287"/>
                    <a:pt x="28" y="290"/>
                  </a:cubicBezTo>
                  <a:cubicBezTo>
                    <a:pt x="27" y="292"/>
                    <a:pt x="24" y="294"/>
                    <a:pt x="27" y="297"/>
                  </a:cubicBezTo>
                  <a:cubicBezTo>
                    <a:pt x="28" y="299"/>
                    <a:pt x="28" y="299"/>
                    <a:pt x="28" y="301"/>
                  </a:cubicBezTo>
                  <a:cubicBezTo>
                    <a:pt x="28" y="302"/>
                    <a:pt x="28" y="303"/>
                    <a:pt x="28" y="304"/>
                  </a:cubicBezTo>
                  <a:cubicBezTo>
                    <a:pt x="28" y="305"/>
                    <a:pt x="31" y="307"/>
                    <a:pt x="31" y="307"/>
                  </a:cubicBezTo>
                  <a:cubicBezTo>
                    <a:pt x="33" y="308"/>
                    <a:pt x="35" y="309"/>
                    <a:pt x="37" y="310"/>
                  </a:cubicBezTo>
                  <a:cubicBezTo>
                    <a:pt x="37" y="310"/>
                    <a:pt x="37" y="310"/>
                    <a:pt x="37" y="310"/>
                  </a:cubicBezTo>
                  <a:cubicBezTo>
                    <a:pt x="37" y="309"/>
                    <a:pt x="36" y="306"/>
                    <a:pt x="37" y="306"/>
                  </a:cubicBezTo>
                  <a:cubicBezTo>
                    <a:pt x="40" y="307"/>
                    <a:pt x="40" y="310"/>
                    <a:pt x="45" y="307"/>
                  </a:cubicBezTo>
                  <a:cubicBezTo>
                    <a:pt x="45" y="307"/>
                    <a:pt x="46" y="306"/>
                    <a:pt x="47" y="307"/>
                  </a:cubicBezTo>
                  <a:cubicBezTo>
                    <a:pt x="48" y="309"/>
                    <a:pt x="52" y="305"/>
                    <a:pt x="53" y="307"/>
                  </a:cubicBezTo>
                  <a:cubicBezTo>
                    <a:pt x="53" y="307"/>
                    <a:pt x="52" y="309"/>
                    <a:pt x="52" y="310"/>
                  </a:cubicBezTo>
                  <a:cubicBezTo>
                    <a:pt x="51" y="311"/>
                    <a:pt x="50" y="313"/>
                    <a:pt x="51" y="315"/>
                  </a:cubicBezTo>
                  <a:cubicBezTo>
                    <a:pt x="52" y="318"/>
                    <a:pt x="54" y="314"/>
                    <a:pt x="55" y="315"/>
                  </a:cubicBezTo>
                  <a:cubicBezTo>
                    <a:pt x="56" y="315"/>
                    <a:pt x="55" y="317"/>
                    <a:pt x="55" y="318"/>
                  </a:cubicBezTo>
                  <a:cubicBezTo>
                    <a:pt x="57" y="320"/>
                    <a:pt x="59" y="317"/>
                    <a:pt x="61" y="320"/>
                  </a:cubicBezTo>
                  <a:cubicBezTo>
                    <a:pt x="61" y="323"/>
                    <a:pt x="64" y="329"/>
                    <a:pt x="61" y="331"/>
                  </a:cubicBezTo>
                  <a:cubicBezTo>
                    <a:pt x="60" y="332"/>
                    <a:pt x="58" y="332"/>
                    <a:pt x="61" y="333"/>
                  </a:cubicBezTo>
                  <a:cubicBezTo>
                    <a:pt x="63" y="335"/>
                    <a:pt x="65" y="337"/>
                    <a:pt x="66" y="339"/>
                  </a:cubicBezTo>
                  <a:cubicBezTo>
                    <a:pt x="66" y="344"/>
                    <a:pt x="62" y="344"/>
                    <a:pt x="64" y="347"/>
                  </a:cubicBezTo>
                  <a:cubicBezTo>
                    <a:pt x="67" y="349"/>
                    <a:pt x="68" y="353"/>
                    <a:pt x="70" y="356"/>
                  </a:cubicBezTo>
                  <a:cubicBezTo>
                    <a:pt x="73" y="363"/>
                    <a:pt x="73" y="363"/>
                    <a:pt x="73" y="363"/>
                  </a:cubicBezTo>
                  <a:cubicBezTo>
                    <a:pt x="74" y="365"/>
                    <a:pt x="78" y="367"/>
                    <a:pt x="79" y="365"/>
                  </a:cubicBezTo>
                  <a:cubicBezTo>
                    <a:pt x="79" y="363"/>
                    <a:pt x="89" y="363"/>
                    <a:pt x="90" y="365"/>
                  </a:cubicBezTo>
                  <a:cubicBezTo>
                    <a:pt x="92" y="370"/>
                    <a:pt x="96" y="363"/>
                    <a:pt x="97" y="366"/>
                  </a:cubicBezTo>
                  <a:cubicBezTo>
                    <a:pt x="100" y="370"/>
                    <a:pt x="99" y="367"/>
                    <a:pt x="102" y="369"/>
                  </a:cubicBezTo>
                  <a:cubicBezTo>
                    <a:pt x="104" y="370"/>
                    <a:pt x="105" y="376"/>
                    <a:pt x="104" y="378"/>
                  </a:cubicBezTo>
                  <a:cubicBezTo>
                    <a:pt x="104" y="380"/>
                    <a:pt x="112" y="386"/>
                    <a:pt x="114" y="387"/>
                  </a:cubicBezTo>
                  <a:cubicBezTo>
                    <a:pt x="115" y="388"/>
                    <a:pt x="115" y="388"/>
                    <a:pt x="116" y="388"/>
                  </a:cubicBezTo>
                  <a:cubicBezTo>
                    <a:pt x="120" y="388"/>
                    <a:pt x="117" y="392"/>
                    <a:pt x="118" y="393"/>
                  </a:cubicBezTo>
                  <a:cubicBezTo>
                    <a:pt x="120" y="393"/>
                    <a:pt x="121" y="392"/>
                    <a:pt x="122" y="392"/>
                  </a:cubicBezTo>
                  <a:cubicBezTo>
                    <a:pt x="123" y="392"/>
                    <a:pt x="124" y="393"/>
                    <a:pt x="124" y="394"/>
                  </a:cubicBezTo>
                  <a:cubicBezTo>
                    <a:pt x="123" y="397"/>
                    <a:pt x="123" y="397"/>
                    <a:pt x="123" y="397"/>
                  </a:cubicBezTo>
                  <a:cubicBezTo>
                    <a:pt x="123" y="397"/>
                    <a:pt x="123" y="397"/>
                    <a:pt x="123" y="397"/>
                  </a:cubicBezTo>
                  <a:cubicBezTo>
                    <a:pt x="128" y="397"/>
                    <a:pt x="128" y="397"/>
                    <a:pt x="128" y="397"/>
                  </a:cubicBezTo>
                  <a:cubicBezTo>
                    <a:pt x="129" y="399"/>
                    <a:pt x="129" y="402"/>
                    <a:pt x="131" y="402"/>
                  </a:cubicBezTo>
                  <a:cubicBezTo>
                    <a:pt x="133" y="402"/>
                    <a:pt x="136" y="402"/>
                    <a:pt x="138" y="401"/>
                  </a:cubicBezTo>
                  <a:cubicBezTo>
                    <a:pt x="139" y="401"/>
                    <a:pt x="140" y="400"/>
                    <a:pt x="141" y="402"/>
                  </a:cubicBezTo>
                  <a:cubicBezTo>
                    <a:pt x="143" y="404"/>
                    <a:pt x="144" y="400"/>
                    <a:pt x="145" y="399"/>
                  </a:cubicBezTo>
                  <a:cubicBezTo>
                    <a:pt x="145" y="397"/>
                    <a:pt x="148" y="397"/>
                    <a:pt x="148" y="396"/>
                  </a:cubicBezTo>
                  <a:cubicBezTo>
                    <a:pt x="146" y="394"/>
                    <a:pt x="147" y="393"/>
                    <a:pt x="147" y="390"/>
                  </a:cubicBezTo>
                  <a:cubicBezTo>
                    <a:pt x="148" y="387"/>
                    <a:pt x="146" y="382"/>
                    <a:pt x="148" y="378"/>
                  </a:cubicBezTo>
                  <a:cubicBezTo>
                    <a:pt x="148" y="377"/>
                    <a:pt x="151" y="377"/>
                    <a:pt x="153" y="376"/>
                  </a:cubicBezTo>
                  <a:cubicBezTo>
                    <a:pt x="155" y="375"/>
                    <a:pt x="153" y="373"/>
                    <a:pt x="154" y="371"/>
                  </a:cubicBezTo>
                  <a:cubicBezTo>
                    <a:pt x="156" y="369"/>
                    <a:pt x="153" y="367"/>
                    <a:pt x="155" y="367"/>
                  </a:cubicBezTo>
                  <a:cubicBezTo>
                    <a:pt x="158" y="365"/>
                    <a:pt x="156" y="365"/>
                    <a:pt x="155" y="363"/>
                  </a:cubicBezTo>
                  <a:cubicBezTo>
                    <a:pt x="155" y="361"/>
                    <a:pt x="158" y="360"/>
                    <a:pt x="158" y="359"/>
                  </a:cubicBezTo>
                  <a:cubicBezTo>
                    <a:pt x="159" y="357"/>
                    <a:pt x="159" y="354"/>
                    <a:pt x="160" y="354"/>
                  </a:cubicBezTo>
                  <a:cubicBezTo>
                    <a:pt x="161" y="353"/>
                    <a:pt x="167" y="353"/>
                    <a:pt x="164" y="350"/>
                  </a:cubicBezTo>
                  <a:cubicBezTo>
                    <a:pt x="161" y="347"/>
                    <a:pt x="170" y="345"/>
                    <a:pt x="165" y="342"/>
                  </a:cubicBezTo>
                  <a:cubicBezTo>
                    <a:pt x="162" y="339"/>
                    <a:pt x="167" y="339"/>
                    <a:pt x="167" y="338"/>
                  </a:cubicBezTo>
                  <a:cubicBezTo>
                    <a:pt x="168" y="334"/>
                    <a:pt x="167" y="333"/>
                    <a:pt x="170" y="329"/>
                  </a:cubicBezTo>
                  <a:cubicBezTo>
                    <a:pt x="173" y="327"/>
                    <a:pt x="175" y="330"/>
                    <a:pt x="176" y="326"/>
                  </a:cubicBezTo>
                  <a:cubicBezTo>
                    <a:pt x="178" y="315"/>
                    <a:pt x="181" y="324"/>
                    <a:pt x="186" y="325"/>
                  </a:cubicBezTo>
                  <a:cubicBezTo>
                    <a:pt x="188" y="325"/>
                    <a:pt x="189" y="325"/>
                    <a:pt x="190" y="327"/>
                  </a:cubicBezTo>
                  <a:cubicBezTo>
                    <a:pt x="191" y="328"/>
                    <a:pt x="191" y="330"/>
                    <a:pt x="193" y="330"/>
                  </a:cubicBezTo>
                  <a:cubicBezTo>
                    <a:pt x="195" y="330"/>
                    <a:pt x="195" y="326"/>
                    <a:pt x="197" y="330"/>
                  </a:cubicBezTo>
                  <a:cubicBezTo>
                    <a:pt x="198" y="332"/>
                    <a:pt x="198" y="335"/>
                    <a:pt x="201" y="335"/>
                  </a:cubicBezTo>
                  <a:cubicBezTo>
                    <a:pt x="202" y="335"/>
                    <a:pt x="203" y="329"/>
                    <a:pt x="205" y="332"/>
                  </a:cubicBezTo>
                  <a:cubicBezTo>
                    <a:pt x="206" y="335"/>
                    <a:pt x="204" y="336"/>
                    <a:pt x="209" y="338"/>
                  </a:cubicBezTo>
                  <a:cubicBezTo>
                    <a:pt x="212" y="339"/>
                    <a:pt x="211" y="342"/>
                    <a:pt x="215" y="339"/>
                  </a:cubicBezTo>
                  <a:cubicBezTo>
                    <a:pt x="219" y="337"/>
                    <a:pt x="218" y="343"/>
                    <a:pt x="221" y="345"/>
                  </a:cubicBezTo>
                  <a:cubicBezTo>
                    <a:pt x="224" y="346"/>
                    <a:pt x="230" y="340"/>
                    <a:pt x="233" y="340"/>
                  </a:cubicBezTo>
                  <a:cubicBezTo>
                    <a:pt x="233" y="340"/>
                    <a:pt x="233" y="340"/>
                    <a:pt x="233" y="340"/>
                  </a:cubicBezTo>
                  <a:cubicBezTo>
                    <a:pt x="234" y="354"/>
                    <a:pt x="242" y="339"/>
                    <a:pt x="247" y="341"/>
                  </a:cubicBezTo>
                  <a:cubicBezTo>
                    <a:pt x="249" y="342"/>
                    <a:pt x="253" y="341"/>
                    <a:pt x="254" y="343"/>
                  </a:cubicBezTo>
                  <a:cubicBezTo>
                    <a:pt x="256" y="345"/>
                    <a:pt x="260" y="351"/>
                    <a:pt x="263" y="352"/>
                  </a:cubicBezTo>
                  <a:cubicBezTo>
                    <a:pt x="264" y="352"/>
                    <a:pt x="270" y="348"/>
                    <a:pt x="269" y="346"/>
                  </a:cubicBezTo>
                  <a:cubicBezTo>
                    <a:pt x="266" y="343"/>
                    <a:pt x="272" y="335"/>
                    <a:pt x="275" y="333"/>
                  </a:cubicBezTo>
                  <a:cubicBezTo>
                    <a:pt x="283" y="329"/>
                    <a:pt x="276" y="324"/>
                    <a:pt x="280" y="321"/>
                  </a:cubicBezTo>
                  <a:cubicBezTo>
                    <a:pt x="282" y="320"/>
                    <a:pt x="283" y="318"/>
                    <a:pt x="283" y="321"/>
                  </a:cubicBezTo>
                  <a:cubicBezTo>
                    <a:pt x="283" y="324"/>
                    <a:pt x="288" y="325"/>
                    <a:pt x="290" y="325"/>
                  </a:cubicBezTo>
                  <a:cubicBezTo>
                    <a:pt x="293" y="324"/>
                    <a:pt x="299" y="325"/>
                    <a:pt x="302" y="325"/>
                  </a:cubicBezTo>
                  <a:cubicBezTo>
                    <a:pt x="315" y="327"/>
                    <a:pt x="315" y="327"/>
                    <a:pt x="315" y="327"/>
                  </a:cubicBezTo>
                  <a:cubicBezTo>
                    <a:pt x="315" y="327"/>
                    <a:pt x="315" y="327"/>
                    <a:pt x="315" y="327"/>
                  </a:cubicBezTo>
                  <a:cubicBezTo>
                    <a:pt x="313" y="325"/>
                    <a:pt x="312" y="323"/>
                    <a:pt x="311" y="320"/>
                  </a:cubicBezTo>
                  <a:cubicBezTo>
                    <a:pt x="310" y="315"/>
                    <a:pt x="302" y="314"/>
                    <a:pt x="309" y="310"/>
                  </a:cubicBezTo>
                  <a:cubicBezTo>
                    <a:pt x="313" y="307"/>
                    <a:pt x="312" y="305"/>
                    <a:pt x="311" y="302"/>
                  </a:cubicBezTo>
                  <a:cubicBezTo>
                    <a:pt x="308" y="299"/>
                    <a:pt x="309" y="295"/>
                    <a:pt x="308" y="292"/>
                  </a:cubicBezTo>
                  <a:cubicBezTo>
                    <a:pt x="308" y="289"/>
                    <a:pt x="307" y="290"/>
                    <a:pt x="305" y="289"/>
                  </a:cubicBezTo>
                  <a:cubicBezTo>
                    <a:pt x="301" y="287"/>
                    <a:pt x="306" y="287"/>
                    <a:pt x="304" y="284"/>
                  </a:cubicBezTo>
                  <a:cubicBezTo>
                    <a:pt x="304" y="283"/>
                    <a:pt x="302" y="281"/>
                    <a:pt x="303" y="280"/>
                  </a:cubicBezTo>
                  <a:cubicBezTo>
                    <a:pt x="305" y="279"/>
                    <a:pt x="306" y="280"/>
                    <a:pt x="306" y="278"/>
                  </a:cubicBezTo>
                  <a:cubicBezTo>
                    <a:pt x="306" y="271"/>
                    <a:pt x="306" y="271"/>
                    <a:pt x="306" y="271"/>
                  </a:cubicBezTo>
                  <a:cubicBezTo>
                    <a:pt x="306" y="268"/>
                    <a:pt x="303" y="268"/>
                    <a:pt x="303" y="266"/>
                  </a:cubicBezTo>
                  <a:cubicBezTo>
                    <a:pt x="303" y="264"/>
                    <a:pt x="304" y="262"/>
                    <a:pt x="304" y="260"/>
                  </a:cubicBezTo>
                  <a:cubicBezTo>
                    <a:pt x="304" y="257"/>
                    <a:pt x="300" y="258"/>
                    <a:pt x="302" y="255"/>
                  </a:cubicBezTo>
                  <a:cubicBezTo>
                    <a:pt x="303" y="252"/>
                    <a:pt x="301" y="247"/>
                    <a:pt x="301" y="245"/>
                  </a:cubicBezTo>
                  <a:cubicBezTo>
                    <a:pt x="303" y="244"/>
                    <a:pt x="306" y="233"/>
                    <a:pt x="307" y="231"/>
                  </a:cubicBezTo>
                  <a:cubicBezTo>
                    <a:pt x="308" y="226"/>
                    <a:pt x="311" y="223"/>
                    <a:pt x="313" y="220"/>
                  </a:cubicBezTo>
                  <a:cubicBezTo>
                    <a:pt x="314" y="218"/>
                    <a:pt x="318" y="213"/>
                    <a:pt x="317" y="211"/>
                  </a:cubicBezTo>
                  <a:cubicBezTo>
                    <a:pt x="317" y="210"/>
                    <a:pt x="317" y="208"/>
                    <a:pt x="318" y="207"/>
                  </a:cubicBezTo>
                  <a:cubicBezTo>
                    <a:pt x="319" y="206"/>
                    <a:pt x="322" y="204"/>
                    <a:pt x="322" y="203"/>
                  </a:cubicBezTo>
                  <a:cubicBezTo>
                    <a:pt x="322" y="202"/>
                    <a:pt x="321" y="200"/>
                    <a:pt x="322" y="200"/>
                  </a:cubicBezTo>
                  <a:cubicBezTo>
                    <a:pt x="323" y="200"/>
                    <a:pt x="324" y="202"/>
                    <a:pt x="325" y="201"/>
                  </a:cubicBezTo>
                  <a:cubicBezTo>
                    <a:pt x="327" y="198"/>
                    <a:pt x="329" y="194"/>
                    <a:pt x="330" y="191"/>
                  </a:cubicBezTo>
                  <a:cubicBezTo>
                    <a:pt x="332" y="189"/>
                    <a:pt x="332" y="186"/>
                    <a:pt x="333" y="184"/>
                  </a:cubicBezTo>
                  <a:cubicBezTo>
                    <a:pt x="337" y="179"/>
                    <a:pt x="337" y="179"/>
                    <a:pt x="337" y="179"/>
                  </a:cubicBezTo>
                  <a:cubicBezTo>
                    <a:pt x="337" y="179"/>
                    <a:pt x="337" y="179"/>
                    <a:pt x="337" y="179"/>
                  </a:cubicBezTo>
                  <a:cubicBezTo>
                    <a:pt x="333" y="178"/>
                    <a:pt x="329" y="176"/>
                    <a:pt x="327" y="174"/>
                  </a:cubicBezTo>
                  <a:cubicBezTo>
                    <a:pt x="325" y="172"/>
                    <a:pt x="323" y="169"/>
                    <a:pt x="321" y="168"/>
                  </a:cubicBezTo>
                  <a:cubicBezTo>
                    <a:pt x="318" y="167"/>
                    <a:pt x="314" y="169"/>
                    <a:pt x="311" y="167"/>
                  </a:cubicBezTo>
                  <a:cubicBezTo>
                    <a:pt x="308" y="165"/>
                    <a:pt x="309" y="162"/>
                    <a:pt x="306" y="161"/>
                  </a:cubicBezTo>
                  <a:cubicBezTo>
                    <a:pt x="303" y="161"/>
                    <a:pt x="299" y="160"/>
                    <a:pt x="296" y="159"/>
                  </a:cubicBezTo>
                  <a:cubicBezTo>
                    <a:pt x="287" y="158"/>
                    <a:pt x="286" y="148"/>
                    <a:pt x="279" y="146"/>
                  </a:cubicBezTo>
                  <a:cubicBezTo>
                    <a:pt x="276" y="144"/>
                    <a:pt x="273" y="143"/>
                    <a:pt x="271" y="142"/>
                  </a:cubicBezTo>
                  <a:cubicBezTo>
                    <a:pt x="270" y="141"/>
                    <a:pt x="269" y="140"/>
                    <a:pt x="268" y="139"/>
                  </a:cubicBezTo>
                  <a:cubicBezTo>
                    <a:pt x="263" y="133"/>
                    <a:pt x="261" y="125"/>
                    <a:pt x="257" y="119"/>
                  </a:cubicBezTo>
                  <a:cubicBezTo>
                    <a:pt x="252" y="113"/>
                    <a:pt x="260" y="103"/>
                    <a:pt x="253" y="99"/>
                  </a:cubicBezTo>
                  <a:cubicBezTo>
                    <a:pt x="247" y="94"/>
                    <a:pt x="246" y="87"/>
                    <a:pt x="244" y="81"/>
                  </a:cubicBezTo>
                  <a:cubicBezTo>
                    <a:pt x="242" y="76"/>
                    <a:pt x="240" y="78"/>
                    <a:pt x="237" y="74"/>
                  </a:cubicBezTo>
                  <a:cubicBezTo>
                    <a:pt x="236" y="70"/>
                    <a:pt x="225" y="64"/>
                    <a:pt x="221" y="63"/>
                  </a:cubicBezTo>
                  <a:cubicBezTo>
                    <a:pt x="217" y="62"/>
                    <a:pt x="206" y="53"/>
                    <a:pt x="204" y="49"/>
                  </a:cubicBezTo>
                  <a:cubicBezTo>
                    <a:pt x="203" y="45"/>
                    <a:pt x="196" y="44"/>
                    <a:pt x="193" y="41"/>
                  </a:cubicBezTo>
                  <a:cubicBezTo>
                    <a:pt x="191" y="38"/>
                    <a:pt x="190" y="36"/>
                    <a:pt x="188" y="33"/>
                  </a:cubicBezTo>
                  <a:cubicBezTo>
                    <a:pt x="182" y="29"/>
                    <a:pt x="179" y="27"/>
                    <a:pt x="171" y="24"/>
                  </a:cubicBezTo>
                  <a:cubicBezTo>
                    <a:pt x="164" y="21"/>
                    <a:pt x="163" y="12"/>
                    <a:pt x="160" y="6"/>
                  </a:cubicBezTo>
                  <a:cubicBezTo>
                    <a:pt x="157" y="0"/>
                    <a:pt x="154" y="2"/>
                    <a:pt x="14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19" y="30"/>
                    <a:pt x="19" y="30"/>
                    <a:pt x="19" y="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7"/>
            <p:cNvSpPr>
              <a:spLocks/>
            </p:cNvSpPr>
            <p:nvPr/>
          </p:nvSpPr>
          <p:spPr bwMode="auto">
            <a:xfrm>
              <a:off x="4810" y="2722"/>
              <a:ext cx="566" cy="702"/>
            </a:xfrm>
            <a:custGeom>
              <a:avLst/>
              <a:gdLst>
                <a:gd name="T0" fmla="*/ 68 w 239"/>
                <a:gd name="T1" fmla="*/ 2 h 296"/>
                <a:gd name="T2" fmla="*/ 76 w 239"/>
                <a:gd name="T3" fmla="*/ 5 h 296"/>
                <a:gd name="T4" fmla="*/ 79 w 239"/>
                <a:gd name="T5" fmla="*/ 13 h 296"/>
                <a:gd name="T6" fmla="*/ 85 w 239"/>
                <a:gd name="T7" fmla="*/ 29 h 296"/>
                <a:gd name="T8" fmla="*/ 93 w 239"/>
                <a:gd name="T9" fmla="*/ 51 h 296"/>
                <a:gd name="T10" fmla="*/ 113 w 239"/>
                <a:gd name="T11" fmla="*/ 60 h 296"/>
                <a:gd name="T12" fmla="*/ 128 w 239"/>
                <a:gd name="T13" fmla="*/ 73 h 296"/>
                <a:gd name="T14" fmla="*/ 142 w 239"/>
                <a:gd name="T15" fmla="*/ 88 h 296"/>
                <a:gd name="T16" fmla="*/ 147 w 239"/>
                <a:gd name="T17" fmla="*/ 92 h 296"/>
                <a:gd name="T18" fmla="*/ 138 w 239"/>
                <a:gd name="T19" fmla="*/ 98 h 296"/>
                <a:gd name="T20" fmla="*/ 134 w 239"/>
                <a:gd name="T21" fmla="*/ 111 h 296"/>
                <a:gd name="T22" fmla="*/ 141 w 239"/>
                <a:gd name="T23" fmla="*/ 132 h 296"/>
                <a:gd name="T24" fmla="*/ 160 w 239"/>
                <a:gd name="T25" fmla="*/ 154 h 296"/>
                <a:gd name="T26" fmla="*/ 170 w 239"/>
                <a:gd name="T27" fmla="*/ 175 h 296"/>
                <a:gd name="T28" fmla="*/ 204 w 239"/>
                <a:gd name="T29" fmla="*/ 190 h 296"/>
                <a:gd name="T30" fmla="*/ 207 w 239"/>
                <a:gd name="T31" fmla="*/ 200 h 296"/>
                <a:gd name="T32" fmla="*/ 209 w 239"/>
                <a:gd name="T33" fmla="*/ 214 h 296"/>
                <a:gd name="T34" fmla="*/ 215 w 239"/>
                <a:gd name="T35" fmla="*/ 227 h 296"/>
                <a:gd name="T36" fmla="*/ 221 w 239"/>
                <a:gd name="T37" fmla="*/ 241 h 296"/>
                <a:gd name="T38" fmla="*/ 233 w 239"/>
                <a:gd name="T39" fmla="*/ 255 h 296"/>
                <a:gd name="T40" fmla="*/ 238 w 239"/>
                <a:gd name="T41" fmla="*/ 260 h 296"/>
                <a:gd name="T42" fmla="*/ 236 w 239"/>
                <a:gd name="T43" fmla="*/ 292 h 296"/>
                <a:gd name="T44" fmla="*/ 223 w 239"/>
                <a:gd name="T45" fmla="*/ 289 h 296"/>
                <a:gd name="T46" fmla="*/ 219 w 239"/>
                <a:gd name="T47" fmla="*/ 282 h 296"/>
                <a:gd name="T48" fmla="*/ 209 w 239"/>
                <a:gd name="T49" fmla="*/ 276 h 296"/>
                <a:gd name="T50" fmla="*/ 199 w 239"/>
                <a:gd name="T51" fmla="*/ 263 h 296"/>
                <a:gd name="T52" fmla="*/ 195 w 239"/>
                <a:gd name="T53" fmla="*/ 258 h 296"/>
                <a:gd name="T54" fmla="*/ 195 w 239"/>
                <a:gd name="T55" fmla="*/ 261 h 296"/>
                <a:gd name="T56" fmla="*/ 176 w 239"/>
                <a:gd name="T57" fmla="*/ 246 h 296"/>
                <a:gd name="T58" fmla="*/ 159 w 239"/>
                <a:gd name="T59" fmla="*/ 220 h 296"/>
                <a:gd name="T60" fmla="*/ 130 w 239"/>
                <a:gd name="T61" fmla="*/ 186 h 296"/>
                <a:gd name="T62" fmla="*/ 113 w 239"/>
                <a:gd name="T63" fmla="*/ 172 h 296"/>
                <a:gd name="T64" fmla="*/ 116 w 239"/>
                <a:gd name="T65" fmla="*/ 169 h 296"/>
                <a:gd name="T66" fmla="*/ 104 w 239"/>
                <a:gd name="T67" fmla="*/ 163 h 296"/>
                <a:gd name="T68" fmla="*/ 94 w 239"/>
                <a:gd name="T69" fmla="*/ 158 h 296"/>
                <a:gd name="T70" fmla="*/ 88 w 239"/>
                <a:gd name="T71" fmla="*/ 154 h 296"/>
                <a:gd name="T72" fmla="*/ 86 w 239"/>
                <a:gd name="T73" fmla="*/ 146 h 296"/>
                <a:gd name="T74" fmla="*/ 82 w 239"/>
                <a:gd name="T75" fmla="*/ 132 h 296"/>
                <a:gd name="T76" fmla="*/ 74 w 239"/>
                <a:gd name="T77" fmla="*/ 132 h 296"/>
                <a:gd name="T78" fmla="*/ 77 w 239"/>
                <a:gd name="T79" fmla="*/ 129 h 296"/>
                <a:gd name="T80" fmla="*/ 78 w 239"/>
                <a:gd name="T81" fmla="*/ 124 h 296"/>
                <a:gd name="T82" fmla="*/ 67 w 239"/>
                <a:gd name="T83" fmla="*/ 114 h 296"/>
                <a:gd name="T84" fmla="*/ 49 w 239"/>
                <a:gd name="T85" fmla="*/ 107 h 296"/>
                <a:gd name="T86" fmla="*/ 37 w 239"/>
                <a:gd name="T87" fmla="*/ 103 h 296"/>
                <a:gd name="T88" fmla="*/ 36 w 239"/>
                <a:gd name="T89" fmla="*/ 96 h 296"/>
                <a:gd name="T90" fmla="*/ 25 w 239"/>
                <a:gd name="T91" fmla="*/ 101 h 296"/>
                <a:gd name="T92" fmla="*/ 36 w 239"/>
                <a:gd name="T93" fmla="*/ 82 h 296"/>
                <a:gd name="T94" fmla="*/ 15 w 239"/>
                <a:gd name="T95" fmla="*/ 89 h 296"/>
                <a:gd name="T96" fmla="*/ 10 w 239"/>
                <a:gd name="T97" fmla="*/ 88 h 296"/>
                <a:gd name="T98" fmla="*/ 4 w 239"/>
                <a:gd name="T99" fmla="*/ 72 h 296"/>
                <a:gd name="T100" fmla="*/ 12 w 239"/>
                <a:gd name="T101" fmla="*/ 54 h 296"/>
                <a:gd name="T102" fmla="*/ 15 w 239"/>
                <a:gd name="T103" fmla="*/ 44 h 296"/>
                <a:gd name="T104" fmla="*/ 24 w 239"/>
                <a:gd name="T105" fmla="*/ 48 h 296"/>
                <a:gd name="T106" fmla="*/ 33 w 239"/>
                <a:gd name="T107" fmla="*/ 44 h 296"/>
                <a:gd name="T108" fmla="*/ 36 w 239"/>
                <a:gd name="T109" fmla="*/ 37 h 296"/>
                <a:gd name="T110" fmla="*/ 45 w 239"/>
                <a:gd name="T111" fmla="*/ 32 h 296"/>
                <a:gd name="T112" fmla="*/ 52 w 239"/>
                <a:gd name="T113" fmla="*/ 21 h 296"/>
                <a:gd name="T114" fmla="*/ 58 w 239"/>
                <a:gd name="T115" fmla="*/ 1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9" h="296">
                  <a:moveTo>
                    <a:pt x="61" y="5"/>
                  </a:moveTo>
                  <a:cubicBezTo>
                    <a:pt x="61" y="4"/>
                    <a:pt x="60" y="1"/>
                    <a:pt x="61" y="1"/>
                  </a:cubicBezTo>
                  <a:cubicBezTo>
                    <a:pt x="64" y="2"/>
                    <a:pt x="64" y="5"/>
                    <a:pt x="68" y="2"/>
                  </a:cubicBezTo>
                  <a:cubicBezTo>
                    <a:pt x="69" y="2"/>
                    <a:pt x="70" y="1"/>
                    <a:pt x="71" y="2"/>
                  </a:cubicBezTo>
                  <a:cubicBezTo>
                    <a:pt x="71" y="4"/>
                    <a:pt x="76" y="0"/>
                    <a:pt x="77" y="2"/>
                  </a:cubicBezTo>
                  <a:cubicBezTo>
                    <a:pt x="77" y="2"/>
                    <a:pt x="76" y="4"/>
                    <a:pt x="76" y="5"/>
                  </a:cubicBezTo>
                  <a:cubicBezTo>
                    <a:pt x="74" y="6"/>
                    <a:pt x="74" y="8"/>
                    <a:pt x="74" y="10"/>
                  </a:cubicBezTo>
                  <a:cubicBezTo>
                    <a:pt x="76" y="13"/>
                    <a:pt x="77" y="9"/>
                    <a:pt x="79" y="10"/>
                  </a:cubicBezTo>
                  <a:cubicBezTo>
                    <a:pt x="80" y="10"/>
                    <a:pt x="79" y="12"/>
                    <a:pt x="79" y="13"/>
                  </a:cubicBezTo>
                  <a:cubicBezTo>
                    <a:pt x="80" y="15"/>
                    <a:pt x="83" y="12"/>
                    <a:pt x="85" y="15"/>
                  </a:cubicBezTo>
                  <a:cubicBezTo>
                    <a:pt x="85" y="18"/>
                    <a:pt x="88" y="24"/>
                    <a:pt x="85" y="26"/>
                  </a:cubicBezTo>
                  <a:cubicBezTo>
                    <a:pt x="84" y="27"/>
                    <a:pt x="82" y="27"/>
                    <a:pt x="85" y="29"/>
                  </a:cubicBezTo>
                  <a:cubicBezTo>
                    <a:pt x="86" y="30"/>
                    <a:pt x="89" y="32"/>
                    <a:pt x="89" y="34"/>
                  </a:cubicBezTo>
                  <a:cubicBezTo>
                    <a:pt x="90" y="39"/>
                    <a:pt x="86" y="39"/>
                    <a:pt x="88" y="42"/>
                  </a:cubicBezTo>
                  <a:cubicBezTo>
                    <a:pt x="90" y="44"/>
                    <a:pt x="92" y="48"/>
                    <a:pt x="93" y="51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8" y="60"/>
                    <a:pt x="101" y="62"/>
                    <a:pt x="102" y="60"/>
                  </a:cubicBezTo>
                  <a:cubicBezTo>
                    <a:pt x="103" y="58"/>
                    <a:pt x="113" y="58"/>
                    <a:pt x="113" y="60"/>
                  </a:cubicBezTo>
                  <a:cubicBezTo>
                    <a:pt x="116" y="66"/>
                    <a:pt x="120" y="58"/>
                    <a:pt x="121" y="61"/>
                  </a:cubicBezTo>
                  <a:cubicBezTo>
                    <a:pt x="124" y="66"/>
                    <a:pt x="122" y="62"/>
                    <a:pt x="126" y="64"/>
                  </a:cubicBezTo>
                  <a:cubicBezTo>
                    <a:pt x="128" y="65"/>
                    <a:pt x="128" y="71"/>
                    <a:pt x="128" y="73"/>
                  </a:cubicBezTo>
                  <a:cubicBezTo>
                    <a:pt x="128" y="75"/>
                    <a:pt x="136" y="81"/>
                    <a:pt x="138" y="82"/>
                  </a:cubicBezTo>
                  <a:cubicBezTo>
                    <a:pt x="138" y="83"/>
                    <a:pt x="138" y="83"/>
                    <a:pt x="139" y="83"/>
                  </a:cubicBezTo>
                  <a:cubicBezTo>
                    <a:pt x="143" y="83"/>
                    <a:pt x="140" y="87"/>
                    <a:pt x="142" y="88"/>
                  </a:cubicBezTo>
                  <a:cubicBezTo>
                    <a:pt x="143" y="88"/>
                    <a:pt x="144" y="87"/>
                    <a:pt x="145" y="87"/>
                  </a:cubicBezTo>
                  <a:cubicBezTo>
                    <a:pt x="146" y="87"/>
                    <a:pt x="147" y="88"/>
                    <a:pt x="147" y="89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7" y="95"/>
                    <a:pt x="147" y="95"/>
                    <a:pt x="142" y="95"/>
                  </a:cubicBezTo>
                  <a:cubicBezTo>
                    <a:pt x="141" y="95"/>
                    <a:pt x="139" y="98"/>
                    <a:pt x="138" y="98"/>
                  </a:cubicBezTo>
                  <a:cubicBezTo>
                    <a:pt x="136" y="99"/>
                    <a:pt x="132" y="99"/>
                    <a:pt x="135" y="100"/>
                  </a:cubicBezTo>
                  <a:cubicBezTo>
                    <a:pt x="138" y="103"/>
                    <a:pt x="137" y="104"/>
                    <a:pt x="134" y="106"/>
                  </a:cubicBezTo>
                  <a:cubicBezTo>
                    <a:pt x="132" y="107"/>
                    <a:pt x="136" y="109"/>
                    <a:pt x="134" y="111"/>
                  </a:cubicBezTo>
                  <a:cubicBezTo>
                    <a:pt x="132" y="114"/>
                    <a:pt x="134" y="116"/>
                    <a:pt x="137" y="117"/>
                  </a:cubicBezTo>
                  <a:cubicBezTo>
                    <a:pt x="138" y="119"/>
                    <a:pt x="138" y="126"/>
                    <a:pt x="138" y="128"/>
                  </a:cubicBezTo>
                  <a:cubicBezTo>
                    <a:pt x="138" y="134"/>
                    <a:pt x="141" y="129"/>
                    <a:pt x="141" y="132"/>
                  </a:cubicBezTo>
                  <a:cubicBezTo>
                    <a:pt x="142" y="138"/>
                    <a:pt x="147" y="137"/>
                    <a:pt x="148" y="142"/>
                  </a:cubicBezTo>
                  <a:cubicBezTo>
                    <a:pt x="149" y="147"/>
                    <a:pt x="153" y="143"/>
                    <a:pt x="155" y="147"/>
                  </a:cubicBezTo>
                  <a:cubicBezTo>
                    <a:pt x="160" y="154"/>
                    <a:pt x="160" y="154"/>
                    <a:pt x="160" y="154"/>
                  </a:cubicBezTo>
                  <a:cubicBezTo>
                    <a:pt x="163" y="158"/>
                    <a:pt x="165" y="160"/>
                    <a:pt x="166" y="165"/>
                  </a:cubicBezTo>
                  <a:cubicBezTo>
                    <a:pt x="166" y="167"/>
                    <a:pt x="167" y="168"/>
                    <a:pt x="169" y="170"/>
                  </a:cubicBezTo>
                  <a:cubicBezTo>
                    <a:pt x="170" y="172"/>
                    <a:pt x="170" y="173"/>
                    <a:pt x="170" y="175"/>
                  </a:cubicBezTo>
                  <a:cubicBezTo>
                    <a:pt x="172" y="177"/>
                    <a:pt x="173" y="179"/>
                    <a:pt x="173" y="181"/>
                  </a:cubicBezTo>
                  <a:cubicBezTo>
                    <a:pt x="182" y="183"/>
                    <a:pt x="185" y="169"/>
                    <a:pt x="194" y="177"/>
                  </a:cubicBezTo>
                  <a:cubicBezTo>
                    <a:pt x="197" y="180"/>
                    <a:pt x="204" y="185"/>
                    <a:pt x="204" y="190"/>
                  </a:cubicBezTo>
                  <a:cubicBezTo>
                    <a:pt x="204" y="191"/>
                    <a:pt x="204" y="193"/>
                    <a:pt x="205" y="195"/>
                  </a:cubicBezTo>
                  <a:cubicBezTo>
                    <a:pt x="205" y="196"/>
                    <a:pt x="208" y="197"/>
                    <a:pt x="208" y="198"/>
                  </a:cubicBezTo>
                  <a:cubicBezTo>
                    <a:pt x="210" y="200"/>
                    <a:pt x="208" y="200"/>
                    <a:pt x="207" y="200"/>
                  </a:cubicBezTo>
                  <a:cubicBezTo>
                    <a:pt x="206" y="203"/>
                    <a:pt x="213" y="202"/>
                    <a:pt x="212" y="204"/>
                  </a:cubicBezTo>
                  <a:cubicBezTo>
                    <a:pt x="211" y="207"/>
                    <a:pt x="208" y="202"/>
                    <a:pt x="206" y="208"/>
                  </a:cubicBezTo>
                  <a:cubicBezTo>
                    <a:pt x="205" y="211"/>
                    <a:pt x="208" y="211"/>
                    <a:pt x="209" y="214"/>
                  </a:cubicBezTo>
                  <a:cubicBezTo>
                    <a:pt x="210" y="215"/>
                    <a:pt x="209" y="219"/>
                    <a:pt x="209" y="221"/>
                  </a:cubicBezTo>
                  <a:cubicBezTo>
                    <a:pt x="209" y="228"/>
                    <a:pt x="209" y="225"/>
                    <a:pt x="212" y="224"/>
                  </a:cubicBezTo>
                  <a:cubicBezTo>
                    <a:pt x="214" y="223"/>
                    <a:pt x="215" y="225"/>
                    <a:pt x="215" y="227"/>
                  </a:cubicBezTo>
                  <a:cubicBezTo>
                    <a:pt x="217" y="229"/>
                    <a:pt x="217" y="228"/>
                    <a:pt x="218" y="231"/>
                  </a:cubicBezTo>
                  <a:cubicBezTo>
                    <a:pt x="218" y="233"/>
                    <a:pt x="220" y="234"/>
                    <a:pt x="221" y="236"/>
                  </a:cubicBezTo>
                  <a:cubicBezTo>
                    <a:pt x="221" y="238"/>
                    <a:pt x="221" y="239"/>
                    <a:pt x="221" y="241"/>
                  </a:cubicBezTo>
                  <a:cubicBezTo>
                    <a:pt x="221" y="243"/>
                    <a:pt x="225" y="243"/>
                    <a:pt x="224" y="246"/>
                  </a:cubicBezTo>
                  <a:cubicBezTo>
                    <a:pt x="224" y="248"/>
                    <a:pt x="222" y="251"/>
                    <a:pt x="224" y="252"/>
                  </a:cubicBezTo>
                  <a:cubicBezTo>
                    <a:pt x="228" y="255"/>
                    <a:pt x="228" y="255"/>
                    <a:pt x="233" y="255"/>
                  </a:cubicBezTo>
                  <a:cubicBezTo>
                    <a:pt x="236" y="254"/>
                    <a:pt x="239" y="254"/>
                    <a:pt x="239" y="257"/>
                  </a:cubicBezTo>
                  <a:cubicBezTo>
                    <a:pt x="238" y="260"/>
                    <a:pt x="238" y="260"/>
                    <a:pt x="238" y="260"/>
                  </a:cubicBezTo>
                  <a:cubicBezTo>
                    <a:pt x="238" y="260"/>
                    <a:pt x="238" y="260"/>
                    <a:pt x="238" y="260"/>
                  </a:cubicBezTo>
                  <a:cubicBezTo>
                    <a:pt x="237" y="263"/>
                    <a:pt x="230" y="263"/>
                    <a:pt x="234" y="268"/>
                  </a:cubicBezTo>
                  <a:cubicBezTo>
                    <a:pt x="236" y="271"/>
                    <a:pt x="233" y="272"/>
                    <a:pt x="232" y="275"/>
                  </a:cubicBezTo>
                  <a:cubicBezTo>
                    <a:pt x="230" y="279"/>
                    <a:pt x="236" y="288"/>
                    <a:pt x="236" y="292"/>
                  </a:cubicBezTo>
                  <a:cubicBezTo>
                    <a:pt x="236" y="296"/>
                    <a:pt x="227" y="291"/>
                    <a:pt x="225" y="290"/>
                  </a:cubicBezTo>
                  <a:cubicBezTo>
                    <a:pt x="223" y="289"/>
                    <a:pt x="223" y="289"/>
                    <a:pt x="223" y="289"/>
                  </a:cubicBezTo>
                  <a:cubicBezTo>
                    <a:pt x="223" y="289"/>
                    <a:pt x="223" y="289"/>
                    <a:pt x="223" y="289"/>
                  </a:cubicBezTo>
                  <a:cubicBezTo>
                    <a:pt x="222" y="286"/>
                    <a:pt x="221" y="282"/>
                    <a:pt x="220" y="281"/>
                  </a:cubicBezTo>
                  <a:cubicBezTo>
                    <a:pt x="219" y="280"/>
                    <a:pt x="218" y="276"/>
                    <a:pt x="218" y="277"/>
                  </a:cubicBezTo>
                  <a:cubicBezTo>
                    <a:pt x="218" y="278"/>
                    <a:pt x="219" y="280"/>
                    <a:pt x="219" y="282"/>
                  </a:cubicBezTo>
                  <a:cubicBezTo>
                    <a:pt x="220" y="285"/>
                    <a:pt x="221" y="292"/>
                    <a:pt x="221" y="295"/>
                  </a:cubicBezTo>
                  <a:cubicBezTo>
                    <a:pt x="221" y="295"/>
                    <a:pt x="216" y="288"/>
                    <a:pt x="215" y="287"/>
                  </a:cubicBezTo>
                  <a:cubicBezTo>
                    <a:pt x="212" y="284"/>
                    <a:pt x="212" y="279"/>
                    <a:pt x="209" y="276"/>
                  </a:cubicBezTo>
                  <a:cubicBezTo>
                    <a:pt x="206" y="274"/>
                    <a:pt x="203" y="270"/>
                    <a:pt x="201" y="268"/>
                  </a:cubicBezTo>
                  <a:cubicBezTo>
                    <a:pt x="200" y="268"/>
                    <a:pt x="200" y="268"/>
                    <a:pt x="200" y="268"/>
                  </a:cubicBezTo>
                  <a:cubicBezTo>
                    <a:pt x="203" y="268"/>
                    <a:pt x="197" y="262"/>
                    <a:pt x="199" y="263"/>
                  </a:cubicBezTo>
                  <a:cubicBezTo>
                    <a:pt x="199" y="263"/>
                    <a:pt x="203" y="266"/>
                    <a:pt x="203" y="265"/>
                  </a:cubicBezTo>
                  <a:cubicBezTo>
                    <a:pt x="202" y="263"/>
                    <a:pt x="201" y="263"/>
                    <a:pt x="200" y="261"/>
                  </a:cubicBezTo>
                  <a:cubicBezTo>
                    <a:pt x="200" y="259"/>
                    <a:pt x="196" y="260"/>
                    <a:pt x="195" y="258"/>
                  </a:cubicBezTo>
                  <a:cubicBezTo>
                    <a:pt x="191" y="254"/>
                    <a:pt x="190" y="251"/>
                    <a:pt x="193" y="257"/>
                  </a:cubicBezTo>
                  <a:cubicBezTo>
                    <a:pt x="199" y="267"/>
                    <a:pt x="199" y="267"/>
                    <a:pt x="199" y="267"/>
                  </a:cubicBezTo>
                  <a:cubicBezTo>
                    <a:pt x="198" y="267"/>
                    <a:pt x="196" y="262"/>
                    <a:pt x="195" y="261"/>
                  </a:cubicBezTo>
                  <a:cubicBezTo>
                    <a:pt x="193" y="258"/>
                    <a:pt x="190" y="255"/>
                    <a:pt x="187" y="253"/>
                  </a:cubicBezTo>
                  <a:cubicBezTo>
                    <a:pt x="184" y="251"/>
                    <a:pt x="183" y="248"/>
                    <a:pt x="180" y="247"/>
                  </a:cubicBezTo>
                  <a:cubicBezTo>
                    <a:pt x="179" y="246"/>
                    <a:pt x="177" y="247"/>
                    <a:pt x="176" y="246"/>
                  </a:cubicBezTo>
                  <a:cubicBezTo>
                    <a:pt x="176" y="245"/>
                    <a:pt x="176" y="242"/>
                    <a:pt x="176" y="241"/>
                  </a:cubicBezTo>
                  <a:cubicBezTo>
                    <a:pt x="172" y="236"/>
                    <a:pt x="170" y="233"/>
                    <a:pt x="166" y="229"/>
                  </a:cubicBezTo>
                  <a:cubicBezTo>
                    <a:pt x="165" y="226"/>
                    <a:pt x="162" y="222"/>
                    <a:pt x="159" y="220"/>
                  </a:cubicBezTo>
                  <a:cubicBezTo>
                    <a:pt x="155" y="217"/>
                    <a:pt x="156" y="218"/>
                    <a:pt x="154" y="214"/>
                  </a:cubicBezTo>
                  <a:cubicBezTo>
                    <a:pt x="152" y="208"/>
                    <a:pt x="147" y="202"/>
                    <a:pt x="142" y="197"/>
                  </a:cubicBezTo>
                  <a:cubicBezTo>
                    <a:pt x="139" y="194"/>
                    <a:pt x="133" y="190"/>
                    <a:pt x="130" y="186"/>
                  </a:cubicBezTo>
                  <a:cubicBezTo>
                    <a:pt x="128" y="185"/>
                    <a:pt x="125" y="183"/>
                    <a:pt x="122" y="181"/>
                  </a:cubicBezTo>
                  <a:cubicBezTo>
                    <a:pt x="121" y="181"/>
                    <a:pt x="122" y="179"/>
                    <a:pt x="120" y="178"/>
                  </a:cubicBezTo>
                  <a:cubicBezTo>
                    <a:pt x="117" y="177"/>
                    <a:pt x="115" y="175"/>
                    <a:pt x="113" y="172"/>
                  </a:cubicBezTo>
                  <a:cubicBezTo>
                    <a:pt x="111" y="170"/>
                    <a:pt x="108" y="170"/>
                    <a:pt x="107" y="169"/>
                  </a:cubicBezTo>
                  <a:cubicBezTo>
                    <a:pt x="104" y="167"/>
                    <a:pt x="99" y="163"/>
                    <a:pt x="105" y="166"/>
                  </a:cubicBezTo>
                  <a:cubicBezTo>
                    <a:pt x="108" y="168"/>
                    <a:pt x="113" y="169"/>
                    <a:pt x="116" y="169"/>
                  </a:cubicBezTo>
                  <a:cubicBezTo>
                    <a:pt x="119" y="169"/>
                    <a:pt x="117" y="164"/>
                    <a:pt x="115" y="163"/>
                  </a:cubicBezTo>
                  <a:cubicBezTo>
                    <a:pt x="114" y="163"/>
                    <a:pt x="110" y="159"/>
                    <a:pt x="110" y="162"/>
                  </a:cubicBezTo>
                  <a:cubicBezTo>
                    <a:pt x="110" y="167"/>
                    <a:pt x="107" y="165"/>
                    <a:pt x="104" y="163"/>
                  </a:cubicBezTo>
                  <a:cubicBezTo>
                    <a:pt x="102" y="163"/>
                    <a:pt x="100" y="165"/>
                    <a:pt x="100" y="163"/>
                  </a:cubicBezTo>
                  <a:cubicBezTo>
                    <a:pt x="100" y="163"/>
                    <a:pt x="101" y="162"/>
                    <a:pt x="101" y="160"/>
                  </a:cubicBezTo>
                  <a:cubicBezTo>
                    <a:pt x="101" y="157"/>
                    <a:pt x="81" y="148"/>
                    <a:pt x="94" y="158"/>
                  </a:cubicBezTo>
                  <a:cubicBezTo>
                    <a:pt x="99" y="162"/>
                    <a:pt x="99" y="162"/>
                    <a:pt x="99" y="162"/>
                  </a:cubicBezTo>
                  <a:cubicBezTo>
                    <a:pt x="100" y="162"/>
                    <a:pt x="98" y="162"/>
                    <a:pt x="97" y="162"/>
                  </a:cubicBezTo>
                  <a:cubicBezTo>
                    <a:pt x="93" y="160"/>
                    <a:pt x="91" y="157"/>
                    <a:pt x="88" y="154"/>
                  </a:cubicBezTo>
                  <a:cubicBezTo>
                    <a:pt x="84" y="152"/>
                    <a:pt x="86" y="151"/>
                    <a:pt x="85" y="147"/>
                  </a:cubicBezTo>
                  <a:cubicBezTo>
                    <a:pt x="84" y="146"/>
                    <a:pt x="82" y="144"/>
                    <a:pt x="83" y="144"/>
                  </a:cubicBezTo>
                  <a:cubicBezTo>
                    <a:pt x="85" y="144"/>
                    <a:pt x="85" y="144"/>
                    <a:pt x="86" y="146"/>
                  </a:cubicBezTo>
                  <a:cubicBezTo>
                    <a:pt x="88" y="147"/>
                    <a:pt x="86" y="141"/>
                    <a:pt x="86" y="141"/>
                  </a:cubicBezTo>
                  <a:cubicBezTo>
                    <a:pt x="86" y="139"/>
                    <a:pt x="86" y="136"/>
                    <a:pt x="86" y="134"/>
                  </a:cubicBezTo>
                  <a:cubicBezTo>
                    <a:pt x="86" y="131"/>
                    <a:pt x="85" y="132"/>
                    <a:pt x="82" y="132"/>
                  </a:cubicBezTo>
                  <a:cubicBezTo>
                    <a:pt x="82" y="135"/>
                    <a:pt x="83" y="137"/>
                    <a:pt x="83" y="140"/>
                  </a:cubicBezTo>
                  <a:cubicBezTo>
                    <a:pt x="83" y="143"/>
                    <a:pt x="79" y="139"/>
                    <a:pt x="77" y="138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66" y="124"/>
                    <a:pt x="66" y="123"/>
                  </a:cubicBezTo>
                  <a:cubicBezTo>
                    <a:pt x="69" y="123"/>
                    <a:pt x="72" y="126"/>
                    <a:pt x="74" y="128"/>
                  </a:cubicBezTo>
                  <a:cubicBezTo>
                    <a:pt x="74" y="128"/>
                    <a:pt x="78" y="133"/>
                    <a:pt x="77" y="129"/>
                  </a:cubicBezTo>
                  <a:cubicBezTo>
                    <a:pt x="77" y="126"/>
                    <a:pt x="79" y="129"/>
                    <a:pt x="80" y="128"/>
                  </a:cubicBezTo>
                  <a:cubicBezTo>
                    <a:pt x="81" y="128"/>
                    <a:pt x="86" y="130"/>
                    <a:pt x="85" y="128"/>
                  </a:cubicBezTo>
                  <a:cubicBezTo>
                    <a:pt x="84" y="125"/>
                    <a:pt x="82" y="124"/>
                    <a:pt x="78" y="124"/>
                  </a:cubicBezTo>
                  <a:cubicBezTo>
                    <a:pt x="76" y="123"/>
                    <a:pt x="76" y="122"/>
                    <a:pt x="75" y="121"/>
                  </a:cubicBezTo>
                  <a:cubicBezTo>
                    <a:pt x="74" y="119"/>
                    <a:pt x="70" y="120"/>
                    <a:pt x="68" y="120"/>
                  </a:cubicBezTo>
                  <a:cubicBezTo>
                    <a:pt x="64" y="119"/>
                    <a:pt x="68" y="116"/>
                    <a:pt x="67" y="114"/>
                  </a:cubicBezTo>
                  <a:cubicBezTo>
                    <a:pt x="64" y="111"/>
                    <a:pt x="64" y="115"/>
                    <a:pt x="64" y="117"/>
                  </a:cubicBezTo>
                  <a:cubicBezTo>
                    <a:pt x="58" y="112"/>
                    <a:pt x="58" y="112"/>
                    <a:pt x="58" y="112"/>
                  </a:cubicBezTo>
                  <a:cubicBezTo>
                    <a:pt x="56" y="110"/>
                    <a:pt x="52" y="109"/>
                    <a:pt x="49" y="107"/>
                  </a:cubicBezTo>
                  <a:cubicBezTo>
                    <a:pt x="46" y="105"/>
                    <a:pt x="41" y="108"/>
                    <a:pt x="37" y="106"/>
                  </a:cubicBezTo>
                  <a:cubicBezTo>
                    <a:pt x="36" y="105"/>
                    <a:pt x="32" y="103"/>
                    <a:pt x="33" y="103"/>
                  </a:cubicBezTo>
                  <a:cubicBezTo>
                    <a:pt x="33" y="103"/>
                    <a:pt x="37" y="102"/>
                    <a:pt x="37" y="103"/>
                  </a:cubicBezTo>
                  <a:cubicBezTo>
                    <a:pt x="38" y="103"/>
                    <a:pt x="43" y="107"/>
                    <a:pt x="43" y="104"/>
                  </a:cubicBezTo>
                  <a:cubicBezTo>
                    <a:pt x="43" y="102"/>
                    <a:pt x="38" y="101"/>
                    <a:pt x="39" y="98"/>
                  </a:cubicBezTo>
                  <a:cubicBezTo>
                    <a:pt x="41" y="95"/>
                    <a:pt x="39" y="97"/>
                    <a:pt x="36" y="96"/>
                  </a:cubicBezTo>
                  <a:cubicBezTo>
                    <a:pt x="30" y="94"/>
                    <a:pt x="37" y="100"/>
                    <a:pt x="33" y="100"/>
                  </a:cubicBezTo>
                  <a:cubicBezTo>
                    <a:pt x="31" y="100"/>
                    <a:pt x="30" y="99"/>
                    <a:pt x="28" y="99"/>
                  </a:cubicBezTo>
                  <a:cubicBezTo>
                    <a:pt x="27" y="99"/>
                    <a:pt x="25" y="101"/>
                    <a:pt x="25" y="101"/>
                  </a:cubicBezTo>
                  <a:cubicBezTo>
                    <a:pt x="24" y="100"/>
                    <a:pt x="24" y="97"/>
                    <a:pt x="22" y="96"/>
                  </a:cubicBezTo>
                  <a:cubicBezTo>
                    <a:pt x="22" y="95"/>
                    <a:pt x="29" y="92"/>
                    <a:pt x="30" y="92"/>
                  </a:cubicBezTo>
                  <a:cubicBezTo>
                    <a:pt x="33" y="90"/>
                    <a:pt x="36" y="85"/>
                    <a:pt x="36" y="82"/>
                  </a:cubicBezTo>
                  <a:cubicBezTo>
                    <a:pt x="34" y="82"/>
                    <a:pt x="32" y="86"/>
                    <a:pt x="31" y="87"/>
                  </a:cubicBezTo>
                  <a:cubicBezTo>
                    <a:pt x="28" y="89"/>
                    <a:pt x="27" y="88"/>
                    <a:pt x="25" y="92"/>
                  </a:cubicBezTo>
                  <a:cubicBezTo>
                    <a:pt x="19" y="98"/>
                    <a:pt x="17" y="86"/>
                    <a:pt x="15" y="89"/>
                  </a:cubicBezTo>
                  <a:cubicBezTo>
                    <a:pt x="13" y="91"/>
                    <a:pt x="6" y="92"/>
                    <a:pt x="5" y="88"/>
                  </a:cubicBezTo>
                  <a:cubicBezTo>
                    <a:pt x="5" y="88"/>
                    <a:pt x="4" y="82"/>
                    <a:pt x="5" y="85"/>
                  </a:cubicBezTo>
                  <a:cubicBezTo>
                    <a:pt x="6" y="86"/>
                    <a:pt x="9" y="88"/>
                    <a:pt x="10" y="88"/>
                  </a:cubicBezTo>
                  <a:cubicBezTo>
                    <a:pt x="12" y="88"/>
                    <a:pt x="10" y="83"/>
                    <a:pt x="9" y="82"/>
                  </a:cubicBezTo>
                  <a:cubicBezTo>
                    <a:pt x="7" y="80"/>
                    <a:pt x="5" y="83"/>
                    <a:pt x="2" y="80"/>
                  </a:cubicBezTo>
                  <a:cubicBezTo>
                    <a:pt x="0" y="76"/>
                    <a:pt x="5" y="74"/>
                    <a:pt x="4" y="72"/>
                  </a:cubicBezTo>
                  <a:cubicBezTo>
                    <a:pt x="0" y="65"/>
                    <a:pt x="3" y="66"/>
                    <a:pt x="6" y="60"/>
                  </a:cubicBezTo>
                  <a:cubicBezTo>
                    <a:pt x="7" y="58"/>
                    <a:pt x="9" y="54"/>
                    <a:pt x="10" y="52"/>
                  </a:cubicBezTo>
                  <a:cubicBezTo>
                    <a:pt x="10" y="50"/>
                    <a:pt x="10" y="57"/>
                    <a:pt x="12" y="54"/>
                  </a:cubicBezTo>
                  <a:cubicBezTo>
                    <a:pt x="12" y="54"/>
                    <a:pt x="12" y="52"/>
                    <a:pt x="12" y="51"/>
                  </a:cubicBezTo>
                  <a:cubicBezTo>
                    <a:pt x="14" y="49"/>
                    <a:pt x="11" y="51"/>
                    <a:pt x="10" y="50"/>
                  </a:cubicBezTo>
                  <a:cubicBezTo>
                    <a:pt x="16" y="49"/>
                    <a:pt x="13" y="46"/>
                    <a:pt x="15" y="44"/>
                  </a:cubicBezTo>
                  <a:cubicBezTo>
                    <a:pt x="19" y="42"/>
                    <a:pt x="18" y="57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7"/>
                    <a:pt x="25" y="43"/>
                    <a:pt x="28" y="43"/>
                  </a:cubicBezTo>
                  <a:cubicBezTo>
                    <a:pt x="30" y="43"/>
                    <a:pt x="31" y="45"/>
                    <a:pt x="33" y="44"/>
                  </a:cubicBezTo>
                  <a:cubicBezTo>
                    <a:pt x="34" y="43"/>
                    <a:pt x="36" y="42"/>
                    <a:pt x="37" y="41"/>
                  </a:cubicBezTo>
                  <a:cubicBezTo>
                    <a:pt x="38" y="40"/>
                    <a:pt x="39" y="39"/>
                    <a:pt x="37" y="39"/>
                  </a:cubicBezTo>
                  <a:cubicBezTo>
                    <a:pt x="35" y="38"/>
                    <a:pt x="35" y="37"/>
                    <a:pt x="36" y="37"/>
                  </a:cubicBezTo>
                  <a:cubicBezTo>
                    <a:pt x="37" y="36"/>
                    <a:pt x="37" y="35"/>
                    <a:pt x="37" y="34"/>
                  </a:cubicBezTo>
                  <a:cubicBezTo>
                    <a:pt x="39" y="33"/>
                    <a:pt x="39" y="33"/>
                    <a:pt x="40" y="33"/>
                  </a:cubicBezTo>
                  <a:cubicBezTo>
                    <a:pt x="41" y="33"/>
                    <a:pt x="43" y="32"/>
                    <a:pt x="45" y="32"/>
                  </a:cubicBezTo>
                  <a:cubicBezTo>
                    <a:pt x="46" y="32"/>
                    <a:pt x="47" y="32"/>
                    <a:pt x="48" y="30"/>
                  </a:cubicBezTo>
                  <a:cubicBezTo>
                    <a:pt x="49" y="28"/>
                    <a:pt x="46" y="28"/>
                    <a:pt x="50" y="26"/>
                  </a:cubicBezTo>
                  <a:cubicBezTo>
                    <a:pt x="52" y="26"/>
                    <a:pt x="51" y="23"/>
                    <a:pt x="52" y="21"/>
                  </a:cubicBezTo>
                  <a:cubicBezTo>
                    <a:pt x="53" y="18"/>
                    <a:pt x="55" y="19"/>
                    <a:pt x="56" y="18"/>
                  </a:cubicBezTo>
                  <a:cubicBezTo>
                    <a:pt x="57" y="17"/>
                    <a:pt x="54" y="15"/>
                    <a:pt x="56" y="14"/>
                  </a:cubicBezTo>
                  <a:cubicBezTo>
                    <a:pt x="56" y="13"/>
                    <a:pt x="57" y="12"/>
                    <a:pt x="58" y="11"/>
                  </a:cubicBezTo>
                  <a:cubicBezTo>
                    <a:pt x="59" y="11"/>
                    <a:pt x="59" y="9"/>
                    <a:pt x="59" y="8"/>
                  </a:cubicBezTo>
                  <a:cubicBezTo>
                    <a:pt x="61" y="5"/>
                    <a:pt x="61" y="5"/>
                    <a:pt x="61" y="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8"/>
            <p:cNvSpPr>
              <a:spLocks/>
            </p:cNvSpPr>
            <p:nvPr/>
          </p:nvSpPr>
          <p:spPr bwMode="auto">
            <a:xfrm>
              <a:off x="5125" y="2749"/>
              <a:ext cx="653" cy="698"/>
            </a:xfrm>
            <a:custGeom>
              <a:avLst/>
              <a:gdLst>
                <a:gd name="T0" fmla="*/ 6 w 276"/>
                <a:gd name="T1" fmla="*/ 88 h 295"/>
                <a:gd name="T2" fmla="*/ 2 w 276"/>
                <a:gd name="T3" fmla="*/ 101 h 295"/>
                <a:gd name="T4" fmla="*/ 10 w 276"/>
                <a:gd name="T5" fmla="*/ 122 h 295"/>
                <a:gd name="T6" fmla="*/ 28 w 276"/>
                <a:gd name="T7" fmla="*/ 144 h 295"/>
                <a:gd name="T8" fmla="*/ 39 w 276"/>
                <a:gd name="T9" fmla="*/ 165 h 295"/>
                <a:gd name="T10" fmla="*/ 72 w 276"/>
                <a:gd name="T11" fmla="*/ 180 h 295"/>
                <a:gd name="T12" fmla="*/ 75 w 276"/>
                <a:gd name="T13" fmla="*/ 191 h 295"/>
                <a:gd name="T14" fmla="*/ 77 w 276"/>
                <a:gd name="T15" fmla="*/ 204 h 295"/>
                <a:gd name="T16" fmla="*/ 83 w 276"/>
                <a:gd name="T17" fmla="*/ 217 h 295"/>
                <a:gd name="T18" fmla="*/ 89 w 276"/>
                <a:gd name="T19" fmla="*/ 231 h 295"/>
                <a:gd name="T20" fmla="*/ 101 w 276"/>
                <a:gd name="T21" fmla="*/ 245 h 295"/>
                <a:gd name="T22" fmla="*/ 106 w 276"/>
                <a:gd name="T23" fmla="*/ 251 h 295"/>
                <a:gd name="T24" fmla="*/ 126 w 276"/>
                <a:gd name="T25" fmla="*/ 256 h 295"/>
                <a:gd name="T26" fmla="*/ 134 w 276"/>
                <a:gd name="T27" fmla="*/ 268 h 295"/>
                <a:gd name="T28" fmla="*/ 125 w 276"/>
                <a:gd name="T29" fmla="*/ 274 h 295"/>
                <a:gd name="T30" fmla="*/ 142 w 276"/>
                <a:gd name="T31" fmla="*/ 276 h 295"/>
                <a:gd name="T32" fmla="*/ 159 w 276"/>
                <a:gd name="T33" fmla="*/ 294 h 295"/>
                <a:gd name="T34" fmla="*/ 169 w 276"/>
                <a:gd name="T35" fmla="*/ 289 h 295"/>
                <a:gd name="T36" fmla="*/ 171 w 276"/>
                <a:gd name="T37" fmla="*/ 278 h 295"/>
                <a:gd name="T38" fmla="*/ 182 w 276"/>
                <a:gd name="T39" fmla="*/ 268 h 295"/>
                <a:gd name="T40" fmla="*/ 178 w 276"/>
                <a:gd name="T41" fmla="*/ 257 h 295"/>
                <a:gd name="T42" fmla="*/ 181 w 276"/>
                <a:gd name="T43" fmla="*/ 231 h 295"/>
                <a:gd name="T44" fmla="*/ 199 w 276"/>
                <a:gd name="T45" fmla="*/ 210 h 295"/>
                <a:gd name="T46" fmla="*/ 198 w 276"/>
                <a:gd name="T47" fmla="*/ 201 h 295"/>
                <a:gd name="T48" fmla="*/ 198 w 276"/>
                <a:gd name="T49" fmla="*/ 185 h 295"/>
                <a:gd name="T50" fmla="*/ 213 w 276"/>
                <a:gd name="T51" fmla="*/ 173 h 295"/>
                <a:gd name="T52" fmla="*/ 239 w 276"/>
                <a:gd name="T53" fmla="*/ 161 h 295"/>
                <a:gd name="T54" fmla="*/ 254 w 276"/>
                <a:gd name="T55" fmla="*/ 162 h 295"/>
                <a:gd name="T56" fmla="*/ 269 w 276"/>
                <a:gd name="T57" fmla="*/ 162 h 295"/>
                <a:gd name="T58" fmla="*/ 276 w 276"/>
                <a:gd name="T59" fmla="*/ 150 h 295"/>
                <a:gd name="T60" fmla="*/ 272 w 276"/>
                <a:gd name="T61" fmla="*/ 136 h 295"/>
                <a:gd name="T62" fmla="*/ 266 w 276"/>
                <a:gd name="T63" fmla="*/ 120 h 295"/>
                <a:gd name="T64" fmla="*/ 260 w 276"/>
                <a:gd name="T65" fmla="*/ 127 h 295"/>
                <a:gd name="T66" fmla="*/ 248 w 276"/>
                <a:gd name="T67" fmla="*/ 137 h 295"/>
                <a:gd name="T68" fmla="*/ 233 w 276"/>
                <a:gd name="T69" fmla="*/ 126 h 295"/>
                <a:gd name="T70" fmla="*/ 222 w 276"/>
                <a:gd name="T71" fmla="*/ 112 h 295"/>
                <a:gd name="T72" fmla="*/ 222 w 276"/>
                <a:gd name="T73" fmla="*/ 93 h 295"/>
                <a:gd name="T74" fmla="*/ 225 w 276"/>
                <a:gd name="T75" fmla="*/ 67 h 295"/>
                <a:gd name="T76" fmla="*/ 225 w 276"/>
                <a:gd name="T77" fmla="*/ 30 h 295"/>
                <a:gd name="T78" fmla="*/ 211 w 276"/>
                <a:gd name="T79" fmla="*/ 16 h 295"/>
                <a:gd name="T80" fmla="*/ 192 w 276"/>
                <a:gd name="T81" fmla="*/ 9 h 295"/>
                <a:gd name="T82" fmla="*/ 170 w 276"/>
                <a:gd name="T83" fmla="*/ 6 h 295"/>
                <a:gd name="T84" fmla="*/ 153 w 276"/>
                <a:gd name="T85" fmla="*/ 36 h 295"/>
                <a:gd name="T86" fmla="*/ 123 w 276"/>
                <a:gd name="T87" fmla="*/ 24 h 295"/>
                <a:gd name="T88" fmla="*/ 105 w 276"/>
                <a:gd name="T89" fmla="*/ 24 h 295"/>
                <a:gd name="T90" fmla="*/ 92 w 276"/>
                <a:gd name="T91" fmla="*/ 19 h 295"/>
                <a:gd name="T92" fmla="*/ 81 w 276"/>
                <a:gd name="T93" fmla="*/ 11 h 295"/>
                <a:gd name="T94" fmla="*/ 61 w 276"/>
                <a:gd name="T95" fmla="*/ 13 h 295"/>
                <a:gd name="T96" fmla="*/ 55 w 276"/>
                <a:gd name="T97" fmla="*/ 34 h 295"/>
                <a:gd name="T98" fmla="*/ 46 w 276"/>
                <a:gd name="T99" fmla="*/ 47 h 295"/>
                <a:gd name="T100" fmla="*/ 44 w 276"/>
                <a:gd name="T101" fmla="*/ 61 h 295"/>
                <a:gd name="T102" fmla="*/ 40 w 276"/>
                <a:gd name="T103" fmla="*/ 80 h 295"/>
                <a:gd name="T104" fmla="*/ 29 w 276"/>
                <a:gd name="T105" fmla="*/ 86 h 295"/>
                <a:gd name="T106" fmla="*/ 15 w 276"/>
                <a:gd name="T107" fmla="*/ 81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6" h="295">
                  <a:moveTo>
                    <a:pt x="15" y="81"/>
                  </a:moveTo>
                  <a:cubicBezTo>
                    <a:pt x="15" y="85"/>
                    <a:pt x="15" y="84"/>
                    <a:pt x="11" y="85"/>
                  </a:cubicBezTo>
                  <a:cubicBezTo>
                    <a:pt x="9" y="85"/>
                    <a:pt x="8" y="87"/>
                    <a:pt x="6" y="88"/>
                  </a:cubicBezTo>
                  <a:cubicBezTo>
                    <a:pt x="5" y="89"/>
                    <a:pt x="1" y="89"/>
                    <a:pt x="3" y="90"/>
                  </a:cubicBezTo>
                  <a:cubicBezTo>
                    <a:pt x="7" y="93"/>
                    <a:pt x="5" y="93"/>
                    <a:pt x="2" y="96"/>
                  </a:cubicBezTo>
                  <a:cubicBezTo>
                    <a:pt x="1" y="97"/>
                    <a:pt x="4" y="99"/>
                    <a:pt x="2" y="101"/>
                  </a:cubicBezTo>
                  <a:cubicBezTo>
                    <a:pt x="0" y="104"/>
                    <a:pt x="2" y="105"/>
                    <a:pt x="5" y="107"/>
                  </a:cubicBezTo>
                  <a:cubicBezTo>
                    <a:pt x="7" y="108"/>
                    <a:pt x="7" y="116"/>
                    <a:pt x="6" y="118"/>
                  </a:cubicBezTo>
                  <a:cubicBezTo>
                    <a:pt x="6" y="123"/>
                    <a:pt x="9" y="119"/>
                    <a:pt x="10" y="122"/>
                  </a:cubicBezTo>
                  <a:cubicBezTo>
                    <a:pt x="11" y="128"/>
                    <a:pt x="16" y="127"/>
                    <a:pt x="16" y="132"/>
                  </a:cubicBezTo>
                  <a:cubicBezTo>
                    <a:pt x="17" y="137"/>
                    <a:pt x="21" y="132"/>
                    <a:pt x="23" y="137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31" y="148"/>
                    <a:pt x="33" y="150"/>
                    <a:pt x="34" y="155"/>
                  </a:cubicBezTo>
                  <a:cubicBezTo>
                    <a:pt x="35" y="157"/>
                    <a:pt x="35" y="158"/>
                    <a:pt x="37" y="160"/>
                  </a:cubicBezTo>
                  <a:cubicBezTo>
                    <a:pt x="39" y="162"/>
                    <a:pt x="38" y="163"/>
                    <a:pt x="39" y="165"/>
                  </a:cubicBezTo>
                  <a:cubicBezTo>
                    <a:pt x="40" y="167"/>
                    <a:pt x="41" y="169"/>
                    <a:pt x="41" y="171"/>
                  </a:cubicBezTo>
                  <a:cubicBezTo>
                    <a:pt x="50" y="173"/>
                    <a:pt x="53" y="159"/>
                    <a:pt x="63" y="167"/>
                  </a:cubicBezTo>
                  <a:cubicBezTo>
                    <a:pt x="66" y="170"/>
                    <a:pt x="72" y="176"/>
                    <a:pt x="72" y="180"/>
                  </a:cubicBezTo>
                  <a:cubicBezTo>
                    <a:pt x="72" y="182"/>
                    <a:pt x="72" y="183"/>
                    <a:pt x="73" y="185"/>
                  </a:cubicBezTo>
                  <a:cubicBezTo>
                    <a:pt x="73" y="186"/>
                    <a:pt x="76" y="188"/>
                    <a:pt x="76" y="188"/>
                  </a:cubicBezTo>
                  <a:cubicBezTo>
                    <a:pt x="78" y="190"/>
                    <a:pt x="76" y="190"/>
                    <a:pt x="75" y="191"/>
                  </a:cubicBezTo>
                  <a:cubicBezTo>
                    <a:pt x="74" y="194"/>
                    <a:pt x="81" y="192"/>
                    <a:pt x="80" y="194"/>
                  </a:cubicBezTo>
                  <a:cubicBezTo>
                    <a:pt x="79" y="197"/>
                    <a:pt x="76" y="192"/>
                    <a:pt x="74" y="198"/>
                  </a:cubicBezTo>
                  <a:cubicBezTo>
                    <a:pt x="73" y="201"/>
                    <a:pt x="76" y="201"/>
                    <a:pt x="77" y="204"/>
                  </a:cubicBezTo>
                  <a:cubicBezTo>
                    <a:pt x="78" y="206"/>
                    <a:pt x="77" y="209"/>
                    <a:pt x="77" y="212"/>
                  </a:cubicBezTo>
                  <a:cubicBezTo>
                    <a:pt x="77" y="218"/>
                    <a:pt x="77" y="215"/>
                    <a:pt x="80" y="214"/>
                  </a:cubicBezTo>
                  <a:cubicBezTo>
                    <a:pt x="82" y="213"/>
                    <a:pt x="83" y="216"/>
                    <a:pt x="83" y="217"/>
                  </a:cubicBezTo>
                  <a:cubicBezTo>
                    <a:pt x="85" y="219"/>
                    <a:pt x="85" y="219"/>
                    <a:pt x="86" y="222"/>
                  </a:cubicBezTo>
                  <a:cubicBezTo>
                    <a:pt x="86" y="224"/>
                    <a:pt x="88" y="225"/>
                    <a:pt x="89" y="227"/>
                  </a:cubicBezTo>
                  <a:cubicBezTo>
                    <a:pt x="89" y="228"/>
                    <a:pt x="89" y="230"/>
                    <a:pt x="89" y="231"/>
                  </a:cubicBezTo>
                  <a:cubicBezTo>
                    <a:pt x="89" y="234"/>
                    <a:pt x="93" y="233"/>
                    <a:pt x="92" y="237"/>
                  </a:cubicBezTo>
                  <a:cubicBezTo>
                    <a:pt x="92" y="238"/>
                    <a:pt x="91" y="242"/>
                    <a:pt x="92" y="242"/>
                  </a:cubicBezTo>
                  <a:cubicBezTo>
                    <a:pt x="97" y="245"/>
                    <a:pt x="96" y="245"/>
                    <a:pt x="101" y="245"/>
                  </a:cubicBezTo>
                  <a:cubicBezTo>
                    <a:pt x="104" y="245"/>
                    <a:pt x="107" y="244"/>
                    <a:pt x="107" y="248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9" y="252"/>
                    <a:pt x="108" y="254"/>
                    <a:pt x="110" y="255"/>
                  </a:cubicBezTo>
                  <a:cubicBezTo>
                    <a:pt x="111" y="256"/>
                    <a:pt x="114" y="256"/>
                    <a:pt x="116" y="256"/>
                  </a:cubicBezTo>
                  <a:cubicBezTo>
                    <a:pt x="119" y="256"/>
                    <a:pt x="123" y="256"/>
                    <a:pt x="126" y="256"/>
                  </a:cubicBezTo>
                  <a:cubicBezTo>
                    <a:pt x="127" y="257"/>
                    <a:pt x="132" y="258"/>
                    <a:pt x="130" y="260"/>
                  </a:cubicBezTo>
                  <a:cubicBezTo>
                    <a:pt x="130" y="264"/>
                    <a:pt x="131" y="263"/>
                    <a:pt x="133" y="263"/>
                  </a:cubicBezTo>
                  <a:cubicBezTo>
                    <a:pt x="133" y="265"/>
                    <a:pt x="133" y="266"/>
                    <a:pt x="134" y="268"/>
                  </a:cubicBezTo>
                  <a:cubicBezTo>
                    <a:pt x="135" y="271"/>
                    <a:pt x="133" y="269"/>
                    <a:pt x="131" y="270"/>
                  </a:cubicBezTo>
                  <a:cubicBezTo>
                    <a:pt x="130" y="270"/>
                    <a:pt x="129" y="271"/>
                    <a:pt x="128" y="272"/>
                  </a:cubicBezTo>
                  <a:cubicBezTo>
                    <a:pt x="127" y="273"/>
                    <a:pt x="126" y="273"/>
                    <a:pt x="125" y="274"/>
                  </a:cubicBezTo>
                  <a:cubicBezTo>
                    <a:pt x="124" y="275"/>
                    <a:pt x="129" y="276"/>
                    <a:pt x="130" y="278"/>
                  </a:cubicBezTo>
                  <a:cubicBezTo>
                    <a:pt x="132" y="281"/>
                    <a:pt x="131" y="285"/>
                    <a:pt x="135" y="281"/>
                  </a:cubicBezTo>
                  <a:cubicBezTo>
                    <a:pt x="136" y="279"/>
                    <a:pt x="139" y="273"/>
                    <a:pt x="142" y="276"/>
                  </a:cubicBezTo>
                  <a:cubicBezTo>
                    <a:pt x="141" y="281"/>
                    <a:pt x="145" y="279"/>
                    <a:pt x="148" y="281"/>
                  </a:cubicBezTo>
                  <a:cubicBezTo>
                    <a:pt x="151" y="282"/>
                    <a:pt x="148" y="285"/>
                    <a:pt x="151" y="287"/>
                  </a:cubicBezTo>
                  <a:cubicBezTo>
                    <a:pt x="153" y="287"/>
                    <a:pt x="156" y="295"/>
                    <a:pt x="159" y="294"/>
                  </a:cubicBezTo>
                  <a:cubicBezTo>
                    <a:pt x="162" y="293"/>
                    <a:pt x="161" y="292"/>
                    <a:pt x="164" y="293"/>
                  </a:cubicBezTo>
                  <a:cubicBezTo>
                    <a:pt x="167" y="293"/>
                    <a:pt x="167" y="290"/>
                    <a:pt x="169" y="289"/>
                  </a:cubicBezTo>
                  <a:cubicBezTo>
                    <a:pt x="169" y="289"/>
                    <a:pt x="169" y="289"/>
                    <a:pt x="169" y="289"/>
                  </a:cubicBezTo>
                  <a:cubicBezTo>
                    <a:pt x="171" y="286"/>
                    <a:pt x="169" y="285"/>
                    <a:pt x="169" y="283"/>
                  </a:cubicBezTo>
                  <a:cubicBezTo>
                    <a:pt x="170" y="283"/>
                    <a:pt x="172" y="281"/>
                    <a:pt x="172" y="280"/>
                  </a:cubicBezTo>
                  <a:cubicBezTo>
                    <a:pt x="173" y="279"/>
                    <a:pt x="172" y="278"/>
                    <a:pt x="171" y="278"/>
                  </a:cubicBezTo>
                  <a:cubicBezTo>
                    <a:pt x="171" y="276"/>
                    <a:pt x="172" y="275"/>
                    <a:pt x="173" y="273"/>
                  </a:cubicBezTo>
                  <a:cubicBezTo>
                    <a:pt x="173" y="272"/>
                    <a:pt x="173" y="270"/>
                    <a:pt x="173" y="269"/>
                  </a:cubicBezTo>
                  <a:cubicBezTo>
                    <a:pt x="175" y="268"/>
                    <a:pt x="180" y="268"/>
                    <a:pt x="182" y="268"/>
                  </a:cubicBezTo>
                  <a:cubicBezTo>
                    <a:pt x="184" y="267"/>
                    <a:pt x="182" y="267"/>
                    <a:pt x="181" y="266"/>
                  </a:cubicBezTo>
                  <a:cubicBezTo>
                    <a:pt x="180" y="264"/>
                    <a:pt x="182" y="261"/>
                    <a:pt x="181" y="259"/>
                  </a:cubicBezTo>
                  <a:cubicBezTo>
                    <a:pt x="180" y="258"/>
                    <a:pt x="179" y="259"/>
                    <a:pt x="178" y="257"/>
                  </a:cubicBezTo>
                  <a:cubicBezTo>
                    <a:pt x="177" y="254"/>
                    <a:pt x="178" y="251"/>
                    <a:pt x="178" y="248"/>
                  </a:cubicBezTo>
                  <a:cubicBezTo>
                    <a:pt x="177" y="244"/>
                    <a:pt x="180" y="243"/>
                    <a:pt x="180" y="239"/>
                  </a:cubicBezTo>
                  <a:cubicBezTo>
                    <a:pt x="181" y="237"/>
                    <a:pt x="180" y="234"/>
                    <a:pt x="181" y="231"/>
                  </a:cubicBezTo>
                  <a:cubicBezTo>
                    <a:pt x="182" y="228"/>
                    <a:pt x="185" y="222"/>
                    <a:pt x="188" y="221"/>
                  </a:cubicBezTo>
                  <a:cubicBezTo>
                    <a:pt x="191" y="219"/>
                    <a:pt x="191" y="216"/>
                    <a:pt x="195" y="214"/>
                  </a:cubicBezTo>
                  <a:cubicBezTo>
                    <a:pt x="197" y="213"/>
                    <a:pt x="200" y="212"/>
                    <a:pt x="199" y="210"/>
                  </a:cubicBezTo>
                  <a:cubicBezTo>
                    <a:pt x="198" y="209"/>
                    <a:pt x="196" y="210"/>
                    <a:pt x="196" y="208"/>
                  </a:cubicBezTo>
                  <a:cubicBezTo>
                    <a:pt x="197" y="205"/>
                    <a:pt x="197" y="205"/>
                    <a:pt x="197" y="205"/>
                  </a:cubicBezTo>
                  <a:cubicBezTo>
                    <a:pt x="197" y="203"/>
                    <a:pt x="200" y="203"/>
                    <a:pt x="198" y="201"/>
                  </a:cubicBezTo>
                  <a:cubicBezTo>
                    <a:pt x="195" y="199"/>
                    <a:pt x="197" y="197"/>
                    <a:pt x="197" y="194"/>
                  </a:cubicBezTo>
                  <a:cubicBezTo>
                    <a:pt x="199" y="191"/>
                    <a:pt x="194" y="189"/>
                    <a:pt x="194" y="186"/>
                  </a:cubicBezTo>
                  <a:cubicBezTo>
                    <a:pt x="194" y="185"/>
                    <a:pt x="197" y="185"/>
                    <a:pt x="198" y="185"/>
                  </a:cubicBezTo>
                  <a:cubicBezTo>
                    <a:pt x="201" y="185"/>
                    <a:pt x="203" y="181"/>
                    <a:pt x="206" y="180"/>
                  </a:cubicBezTo>
                  <a:cubicBezTo>
                    <a:pt x="208" y="179"/>
                    <a:pt x="206" y="183"/>
                    <a:pt x="211" y="179"/>
                  </a:cubicBezTo>
                  <a:cubicBezTo>
                    <a:pt x="213" y="177"/>
                    <a:pt x="214" y="175"/>
                    <a:pt x="213" y="173"/>
                  </a:cubicBezTo>
                  <a:cubicBezTo>
                    <a:pt x="212" y="171"/>
                    <a:pt x="218" y="169"/>
                    <a:pt x="220" y="166"/>
                  </a:cubicBezTo>
                  <a:cubicBezTo>
                    <a:pt x="222" y="162"/>
                    <a:pt x="220" y="162"/>
                    <a:pt x="225" y="162"/>
                  </a:cubicBezTo>
                  <a:cubicBezTo>
                    <a:pt x="239" y="161"/>
                    <a:pt x="239" y="161"/>
                    <a:pt x="239" y="161"/>
                  </a:cubicBezTo>
                  <a:cubicBezTo>
                    <a:pt x="242" y="161"/>
                    <a:pt x="242" y="158"/>
                    <a:pt x="244" y="160"/>
                  </a:cubicBezTo>
                  <a:cubicBezTo>
                    <a:pt x="246" y="162"/>
                    <a:pt x="248" y="160"/>
                    <a:pt x="251" y="160"/>
                  </a:cubicBezTo>
                  <a:cubicBezTo>
                    <a:pt x="254" y="161"/>
                    <a:pt x="252" y="160"/>
                    <a:pt x="254" y="162"/>
                  </a:cubicBezTo>
                  <a:cubicBezTo>
                    <a:pt x="254" y="164"/>
                    <a:pt x="255" y="162"/>
                    <a:pt x="257" y="162"/>
                  </a:cubicBezTo>
                  <a:cubicBezTo>
                    <a:pt x="259" y="162"/>
                    <a:pt x="260" y="165"/>
                    <a:pt x="262" y="164"/>
                  </a:cubicBezTo>
                  <a:cubicBezTo>
                    <a:pt x="269" y="162"/>
                    <a:pt x="269" y="162"/>
                    <a:pt x="269" y="162"/>
                  </a:cubicBezTo>
                  <a:cubicBezTo>
                    <a:pt x="270" y="162"/>
                    <a:pt x="272" y="162"/>
                    <a:pt x="274" y="162"/>
                  </a:cubicBezTo>
                  <a:cubicBezTo>
                    <a:pt x="276" y="162"/>
                    <a:pt x="275" y="158"/>
                    <a:pt x="275" y="156"/>
                  </a:cubicBezTo>
                  <a:cubicBezTo>
                    <a:pt x="275" y="155"/>
                    <a:pt x="276" y="152"/>
                    <a:pt x="276" y="150"/>
                  </a:cubicBezTo>
                  <a:cubicBezTo>
                    <a:pt x="272" y="149"/>
                    <a:pt x="270" y="147"/>
                    <a:pt x="270" y="143"/>
                  </a:cubicBezTo>
                  <a:cubicBezTo>
                    <a:pt x="272" y="142"/>
                    <a:pt x="273" y="141"/>
                    <a:pt x="274" y="141"/>
                  </a:cubicBezTo>
                  <a:cubicBezTo>
                    <a:pt x="275" y="140"/>
                    <a:pt x="272" y="137"/>
                    <a:pt x="272" y="136"/>
                  </a:cubicBezTo>
                  <a:cubicBezTo>
                    <a:pt x="271" y="134"/>
                    <a:pt x="273" y="131"/>
                    <a:pt x="270" y="130"/>
                  </a:cubicBezTo>
                  <a:cubicBezTo>
                    <a:pt x="267" y="129"/>
                    <a:pt x="266" y="128"/>
                    <a:pt x="265" y="124"/>
                  </a:cubicBezTo>
                  <a:cubicBezTo>
                    <a:pt x="266" y="120"/>
                    <a:pt x="266" y="120"/>
                    <a:pt x="266" y="120"/>
                  </a:cubicBezTo>
                  <a:cubicBezTo>
                    <a:pt x="266" y="120"/>
                    <a:pt x="266" y="120"/>
                    <a:pt x="266" y="120"/>
                  </a:cubicBezTo>
                  <a:cubicBezTo>
                    <a:pt x="263" y="119"/>
                    <a:pt x="263" y="122"/>
                    <a:pt x="260" y="122"/>
                  </a:cubicBezTo>
                  <a:cubicBezTo>
                    <a:pt x="257" y="120"/>
                    <a:pt x="260" y="126"/>
                    <a:pt x="260" y="127"/>
                  </a:cubicBezTo>
                  <a:cubicBezTo>
                    <a:pt x="259" y="128"/>
                    <a:pt x="259" y="129"/>
                    <a:pt x="258" y="131"/>
                  </a:cubicBezTo>
                  <a:cubicBezTo>
                    <a:pt x="258" y="134"/>
                    <a:pt x="255" y="134"/>
                    <a:pt x="255" y="138"/>
                  </a:cubicBezTo>
                  <a:cubicBezTo>
                    <a:pt x="255" y="143"/>
                    <a:pt x="250" y="139"/>
                    <a:pt x="248" y="137"/>
                  </a:cubicBezTo>
                  <a:cubicBezTo>
                    <a:pt x="244" y="134"/>
                    <a:pt x="238" y="143"/>
                    <a:pt x="238" y="132"/>
                  </a:cubicBezTo>
                  <a:cubicBezTo>
                    <a:pt x="238" y="131"/>
                    <a:pt x="238" y="129"/>
                    <a:pt x="238" y="128"/>
                  </a:cubicBezTo>
                  <a:cubicBezTo>
                    <a:pt x="238" y="126"/>
                    <a:pt x="234" y="131"/>
                    <a:pt x="233" y="126"/>
                  </a:cubicBezTo>
                  <a:cubicBezTo>
                    <a:pt x="232" y="125"/>
                    <a:pt x="230" y="123"/>
                    <a:pt x="230" y="123"/>
                  </a:cubicBezTo>
                  <a:cubicBezTo>
                    <a:pt x="230" y="121"/>
                    <a:pt x="230" y="120"/>
                    <a:pt x="229" y="119"/>
                  </a:cubicBezTo>
                  <a:cubicBezTo>
                    <a:pt x="225" y="117"/>
                    <a:pt x="224" y="117"/>
                    <a:pt x="222" y="112"/>
                  </a:cubicBezTo>
                  <a:cubicBezTo>
                    <a:pt x="221" y="110"/>
                    <a:pt x="219" y="109"/>
                    <a:pt x="217" y="108"/>
                  </a:cubicBezTo>
                  <a:cubicBezTo>
                    <a:pt x="215" y="107"/>
                    <a:pt x="217" y="102"/>
                    <a:pt x="218" y="101"/>
                  </a:cubicBezTo>
                  <a:cubicBezTo>
                    <a:pt x="220" y="97"/>
                    <a:pt x="226" y="98"/>
                    <a:pt x="222" y="93"/>
                  </a:cubicBezTo>
                  <a:cubicBezTo>
                    <a:pt x="220" y="92"/>
                    <a:pt x="218" y="90"/>
                    <a:pt x="217" y="87"/>
                  </a:cubicBezTo>
                  <a:cubicBezTo>
                    <a:pt x="216" y="86"/>
                    <a:pt x="221" y="84"/>
                    <a:pt x="222" y="83"/>
                  </a:cubicBezTo>
                  <a:cubicBezTo>
                    <a:pt x="228" y="80"/>
                    <a:pt x="227" y="72"/>
                    <a:pt x="225" y="67"/>
                  </a:cubicBezTo>
                  <a:cubicBezTo>
                    <a:pt x="224" y="63"/>
                    <a:pt x="225" y="54"/>
                    <a:pt x="226" y="50"/>
                  </a:cubicBezTo>
                  <a:cubicBezTo>
                    <a:pt x="226" y="46"/>
                    <a:pt x="230" y="43"/>
                    <a:pt x="229" y="39"/>
                  </a:cubicBezTo>
                  <a:cubicBezTo>
                    <a:pt x="229" y="36"/>
                    <a:pt x="227" y="33"/>
                    <a:pt x="225" y="30"/>
                  </a:cubicBezTo>
                  <a:cubicBezTo>
                    <a:pt x="223" y="27"/>
                    <a:pt x="224" y="24"/>
                    <a:pt x="224" y="21"/>
                  </a:cubicBezTo>
                  <a:cubicBezTo>
                    <a:pt x="224" y="19"/>
                    <a:pt x="220" y="20"/>
                    <a:pt x="219" y="19"/>
                  </a:cubicBezTo>
                  <a:cubicBezTo>
                    <a:pt x="216" y="19"/>
                    <a:pt x="213" y="19"/>
                    <a:pt x="211" y="16"/>
                  </a:cubicBezTo>
                  <a:cubicBezTo>
                    <a:pt x="211" y="14"/>
                    <a:pt x="208" y="12"/>
                    <a:pt x="205" y="11"/>
                  </a:cubicBezTo>
                  <a:cubicBezTo>
                    <a:pt x="205" y="11"/>
                    <a:pt x="205" y="11"/>
                    <a:pt x="205" y="11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89" y="9"/>
                    <a:pt x="183" y="9"/>
                    <a:pt x="180" y="9"/>
                  </a:cubicBezTo>
                  <a:cubicBezTo>
                    <a:pt x="178" y="9"/>
                    <a:pt x="173" y="8"/>
                    <a:pt x="173" y="6"/>
                  </a:cubicBezTo>
                  <a:cubicBezTo>
                    <a:pt x="173" y="2"/>
                    <a:pt x="172" y="4"/>
                    <a:pt x="170" y="6"/>
                  </a:cubicBezTo>
                  <a:cubicBezTo>
                    <a:pt x="166" y="8"/>
                    <a:pt x="173" y="13"/>
                    <a:pt x="165" y="18"/>
                  </a:cubicBezTo>
                  <a:cubicBezTo>
                    <a:pt x="162" y="19"/>
                    <a:pt x="156" y="27"/>
                    <a:pt x="159" y="30"/>
                  </a:cubicBezTo>
                  <a:cubicBezTo>
                    <a:pt x="160" y="33"/>
                    <a:pt x="154" y="36"/>
                    <a:pt x="153" y="36"/>
                  </a:cubicBezTo>
                  <a:cubicBezTo>
                    <a:pt x="150" y="35"/>
                    <a:pt x="147" y="30"/>
                    <a:pt x="145" y="27"/>
                  </a:cubicBezTo>
                  <a:cubicBezTo>
                    <a:pt x="144" y="25"/>
                    <a:pt x="140" y="27"/>
                    <a:pt x="138" y="25"/>
                  </a:cubicBezTo>
                  <a:cubicBezTo>
                    <a:pt x="133" y="23"/>
                    <a:pt x="125" y="39"/>
                    <a:pt x="123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0" y="24"/>
                    <a:pt x="114" y="30"/>
                    <a:pt x="112" y="29"/>
                  </a:cubicBezTo>
                  <a:cubicBezTo>
                    <a:pt x="109" y="27"/>
                    <a:pt x="110" y="21"/>
                    <a:pt x="105" y="24"/>
                  </a:cubicBezTo>
                  <a:cubicBezTo>
                    <a:pt x="102" y="26"/>
                    <a:pt x="102" y="24"/>
                    <a:pt x="99" y="22"/>
                  </a:cubicBezTo>
                  <a:cubicBezTo>
                    <a:pt x="95" y="21"/>
                    <a:pt x="97" y="19"/>
                    <a:pt x="96" y="16"/>
                  </a:cubicBezTo>
                  <a:cubicBezTo>
                    <a:pt x="94" y="13"/>
                    <a:pt x="93" y="19"/>
                    <a:pt x="92" y="19"/>
                  </a:cubicBezTo>
                  <a:cubicBezTo>
                    <a:pt x="89" y="19"/>
                    <a:pt x="89" y="16"/>
                    <a:pt x="88" y="15"/>
                  </a:cubicBezTo>
                  <a:cubicBezTo>
                    <a:pt x="86" y="10"/>
                    <a:pt x="86" y="15"/>
                    <a:pt x="84" y="15"/>
                  </a:cubicBezTo>
                  <a:cubicBezTo>
                    <a:pt x="82" y="14"/>
                    <a:pt x="82" y="12"/>
                    <a:pt x="81" y="11"/>
                  </a:cubicBezTo>
                  <a:cubicBezTo>
                    <a:pt x="80" y="9"/>
                    <a:pt x="79" y="9"/>
                    <a:pt x="77" y="9"/>
                  </a:cubicBezTo>
                  <a:cubicBezTo>
                    <a:pt x="72" y="9"/>
                    <a:pt x="69" y="0"/>
                    <a:pt x="67" y="10"/>
                  </a:cubicBezTo>
                  <a:cubicBezTo>
                    <a:pt x="66" y="15"/>
                    <a:pt x="64" y="12"/>
                    <a:pt x="61" y="13"/>
                  </a:cubicBezTo>
                  <a:cubicBezTo>
                    <a:pt x="58" y="17"/>
                    <a:pt x="60" y="18"/>
                    <a:pt x="58" y="22"/>
                  </a:cubicBezTo>
                  <a:cubicBezTo>
                    <a:pt x="58" y="24"/>
                    <a:pt x="54" y="24"/>
                    <a:pt x="57" y="26"/>
                  </a:cubicBezTo>
                  <a:cubicBezTo>
                    <a:pt x="61" y="29"/>
                    <a:pt x="52" y="31"/>
                    <a:pt x="55" y="34"/>
                  </a:cubicBezTo>
                  <a:cubicBezTo>
                    <a:pt x="58" y="37"/>
                    <a:pt x="52" y="37"/>
                    <a:pt x="51" y="38"/>
                  </a:cubicBezTo>
                  <a:cubicBezTo>
                    <a:pt x="51" y="39"/>
                    <a:pt x="50" y="42"/>
                    <a:pt x="49" y="43"/>
                  </a:cubicBezTo>
                  <a:cubicBezTo>
                    <a:pt x="49" y="45"/>
                    <a:pt x="46" y="45"/>
                    <a:pt x="46" y="47"/>
                  </a:cubicBezTo>
                  <a:cubicBezTo>
                    <a:pt x="47" y="49"/>
                    <a:pt x="49" y="50"/>
                    <a:pt x="46" y="51"/>
                  </a:cubicBezTo>
                  <a:cubicBezTo>
                    <a:pt x="45" y="52"/>
                    <a:pt x="48" y="53"/>
                    <a:pt x="45" y="56"/>
                  </a:cubicBezTo>
                  <a:cubicBezTo>
                    <a:pt x="45" y="57"/>
                    <a:pt x="46" y="60"/>
                    <a:pt x="44" y="61"/>
                  </a:cubicBezTo>
                  <a:cubicBezTo>
                    <a:pt x="43" y="62"/>
                    <a:pt x="40" y="62"/>
                    <a:pt x="39" y="63"/>
                  </a:cubicBezTo>
                  <a:cubicBezTo>
                    <a:pt x="38" y="66"/>
                    <a:pt x="40" y="71"/>
                    <a:pt x="39" y="75"/>
                  </a:cubicBezTo>
                  <a:cubicBezTo>
                    <a:pt x="38" y="78"/>
                    <a:pt x="38" y="78"/>
                    <a:pt x="40" y="80"/>
                  </a:cubicBezTo>
                  <a:cubicBezTo>
                    <a:pt x="39" y="81"/>
                    <a:pt x="37" y="82"/>
                    <a:pt x="36" y="84"/>
                  </a:cubicBezTo>
                  <a:cubicBezTo>
                    <a:pt x="35" y="85"/>
                    <a:pt x="35" y="89"/>
                    <a:pt x="33" y="86"/>
                  </a:cubicBezTo>
                  <a:cubicBezTo>
                    <a:pt x="32" y="85"/>
                    <a:pt x="31" y="86"/>
                    <a:pt x="29" y="86"/>
                  </a:cubicBezTo>
                  <a:cubicBezTo>
                    <a:pt x="27" y="86"/>
                    <a:pt x="24" y="87"/>
                    <a:pt x="23" y="87"/>
                  </a:cubicBezTo>
                  <a:cubicBezTo>
                    <a:pt x="20" y="87"/>
                    <a:pt x="21" y="83"/>
                    <a:pt x="20" y="81"/>
                  </a:cubicBezTo>
                  <a:cubicBezTo>
                    <a:pt x="15" y="81"/>
                    <a:pt x="15" y="81"/>
                    <a:pt x="15" y="8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9"/>
            <p:cNvSpPr>
              <a:spLocks/>
            </p:cNvSpPr>
            <p:nvPr/>
          </p:nvSpPr>
          <p:spPr bwMode="auto">
            <a:xfrm>
              <a:off x="5520" y="3021"/>
              <a:ext cx="499" cy="620"/>
            </a:xfrm>
            <a:custGeom>
              <a:avLst/>
              <a:gdLst>
                <a:gd name="T0" fmla="*/ 2 w 211"/>
                <a:gd name="T1" fmla="*/ 161 h 262"/>
                <a:gd name="T2" fmla="*/ 13 w 211"/>
                <a:gd name="T3" fmla="*/ 150 h 262"/>
                <a:gd name="T4" fmla="*/ 11 w 211"/>
                <a:gd name="T5" fmla="*/ 123 h 262"/>
                <a:gd name="T6" fmla="*/ 31 w 211"/>
                <a:gd name="T7" fmla="*/ 94 h 262"/>
                <a:gd name="T8" fmla="*/ 28 w 211"/>
                <a:gd name="T9" fmla="*/ 78 h 262"/>
                <a:gd name="T10" fmla="*/ 43 w 211"/>
                <a:gd name="T11" fmla="*/ 63 h 262"/>
                <a:gd name="T12" fmla="*/ 72 w 211"/>
                <a:gd name="T13" fmla="*/ 45 h 262"/>
                <a:gd name="T14" fmla="*/ 90 w 211"/>
                <a:gd name="T15" fmla="*/ 46 h 262"/>
                <a:gd name="T16" fmla="*/ 108 w 211"/>
                <a:gd name="T17" fmla="*/ 40 h 262"/>
                <a:gd name="T18" fmla="*/ 105 w 211"/>
                <a:gd name="T19" fmla="*/ 20 h 262"/>
                <a:gd name="T20" fmla="*/ 99 w 211"/>
                <a:gd name="T21" fmla="*/ 4 h 262"/>
                <a:gd name="T22" fmla="*/ 131 w 211"/>
                <a:gd name="T23" fmla="*/ 5 h 262"/>
                <a:gd name="T24" fmla="*/ 161 w 211"/>
                <a:gd name="T25" fmla="*/ 16 h 262"/>
                <a:gd name="T26" fmla="*/ 186 w 211"/>
                <a:gd name="T27" fmla="*/ 25 h 262"/>
                <a:gd name="T28" fmla="*/ 207 w 211"/>
                <a:gd name="T29" fmla="*/ 37 h 262"/>
                <a:gd name="T30" fmla="*/ 194 w 211"/>
                <a:gd name="T31" fmla="*/ 63 h 262"/>
                <a:gd name="T32" fmla="*/ 184 w 211"/>
                <a:gd name="T33" fmla="*/ 73 h 262"/>
                <a:gd name="T34" fmla="*/ 158 w 211"/>
                <a:gd name="T35" fmla="*/ 100 h 262"/>
                <a:gd name="T36" fmla="*/ 141 w 211"/>
                <a:gd name="T37" fmla="*/ 107 h 262"/>
                <a:gd name="T38" fmla="*/ 121 w 211"/>
                <a:gd name="T39" fmla="*/ 122 h 262"/>
                <a:gd name="T40" fmla="*/ 126 w 211"/>
                <a:gd name="T41" fmla="*/ 143 h 262"/>
                <a:gd name="T42" fmla="*/ 142 w 211"/>
                <a:gd name="T43" fmla="*/ 159 h 262"/>
                <a:gd name="T44" fmla="*/ 153 w 211"/>
                <a:gd name="T45" fmla="*/ 170 h 262"/>
                <a:gd name="T46" fmla="*/ 168 w 211"/>
                <a:gd name="T47" fmla="*/ 153 h 262"/>
                <a:gd name="T48" fmla="*/ 175 w 211"/>
                <a:gd name="T49" fmla="*/ 175 h 262"/>
                <a:gd name="T50" fmla="*/ 175 w 211"/>
                <a:gd name="T51" fmla="*/ 189 h 262"/>
                <a:gd name="T52" fmla="*/ 170 w 211"/>
                <a:gd name="T53" fmla="*/ 206 h 262"/>
                <a:gd name="T54" fmla="*/ 164 w 211"/>
                <a:gd name="T55" fmla="*/ 214 h 262"/>
                <a:gd name="T56" fmla="*/ 150 w 211"/>
                <a:gd name="T57" fmla="*/ 199 h 262"/>
                <a:gd name="T58" fmla="*/ 134 w 211"/>
                <a:gd name="T59" fmla="*/ 188 h 262"/>
                <a:gd name="T60" fmla="*/ 114 w 211"/>
                <a:gd name="T61" fmla="*/ 177 h 262"/>
                <a:gd name="T62" fmla="*/ 98 w 211"/>
                <a:gd name="T63" fmla="*/ 190 h 262"/>
                <a:gd name="T64" fmla="*/ 87 w 211"/>
                <a:gd name="T65" fmla="*/ 211 h 262"/>
                <a:gd name="T66" fmla="*/ 93 w 211"/>
                <a:gd name="T67" fmla="*/ 225 h 262"/>
                <a:gd name="T68" fmla="*/ 96 w 211"/>
                <a:gd name="T69" fmla="*/ 238 h 262"/>
                <a:gd name="T70" fmla="*/ 80 w 211"/>
                <a:gd name="T71" fmla="*/ 251 h 262"/>
                <a:gd name="T72" fmla="*/ 55 w 211"/>
                <a:gd name="T73" fmla="*/ 260 h 262"/>
                <a:gd name="T74" fmla="*/ 42 w 211"/>
                <a:gd name="T75" fmla="*/ 242 h 262"/>
                <a:gd name="T76" fmla="*/ 42 w 211"/>
                <a:gd name="T77" fmla="*/ 227 h 262"/>
                <a:gd name="T78" fmla="*/ 51 w 211"/>
                <a:gd name="T79" fmla="*/ 209 h 262"/>
                <a:gd name="T80" fmla="*/ 73 w 211"/>
                <a:gd name="T81" fmla="*/ 197 h 262"/>
                <a:gd name="T82" fmla="*/ 73 w 211"/>
                <a:gd name="T83" fmla="*/ 183 h 262"/>
                <a:gd name="T84" fmla="*/ 59 w 211"/>
                <a:gd name="T85" fmla="*/ 184 h 262"/>
                <a:gd name="T86" fmla="*/ 43 w 211"/>
                <a:gd name="T87" fmla="*/ 182 h 262"/>
                <a:gd name="T88" fmla="*/ 36 w 211"/>
                <a:gd name="T89" fmla="*/ 161 h 262"/>
                <a:gd name="T90" fmla="*/ 32 w 211"/>
                <a:gd name="T91" fmla="*/ 162 h 262"/>
                <a:gd name="T92" fmla="*/ 33 w 211"/>
                <a:gd name="T93" fmla="*/ 154 h 262"/>
                <a:gd name="T94" fmla="*/ 23 w 211"/>
                <a:gd name="T95" fmla="*/ 172 h 262"/>
                <a:gd name="T96" fmla="*/ 9 w 211"/>
                <a:gd name="T97" fmla="*/ 173 h 262"/>
                <a:gd name="T98" fmla="*/ 0 w 211"/>
                <a:gd name="T99" fmla="*/ 17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1" h="262">
                  <a:moveTo>
                    <a:pt x="0" y="173"/>
                  </a:moveTo>
                  <a:cubicBezTo>
                    <a:pt x="2" y="170"/>
                    <a:pt x="0" y="169"/>
                    <a:pt x="0" y="167"/>
                  </a:cubicBezTo>
                  <a:cubicBezTo>
                    <a:pt x="1" y="167"/>
                    <a:pt x="3" y="164"/>
                    <a:pt x="3" y="164"/>
                  </a:cubicBezTo>
                  <a:cubicBezTo>
                    <a:pt x="4" y="163"/>
                    <a:pt x="3" y="162"/>
                    <a:pt x="2" y="161"/>
                  </a:cubicBezTo>
                  <a:cubicBezTo>
                    <a:pt x="2" y="160"/>
                    <a:pt x="3" y="158"/>
                    <a:pt x="4" y="157"/>
                  </a:cubicBezTo>
                  <a:cubicBezTo>
                    <a:pt x="4" y="156"/>
                    <a:pt x="4" y="154"/>
                    <a:pt x="4" y="152"/>
                  </a:cubicBezTo>
                  <a:cubicBezTo>
                    <a:pt x="6" y="152"/>
                    <a:pt x="11" y="152"/>
                    <a:pt x="13" y="152"/>
                  </a:cubicBezTo>
                  <a:cubicBezTo>
                    <a:pt x="16" y="151"/>
                    <a:pt x="13" y="151"/>
                    <a:pt x="13" y="150"/>
                  </a:cubicBezTo>
                  <a:cubicBezTo>
                    <a:pt x="12" y="148"/>
                    <a:pt x="13" y="145"/>
                    <a:pt x="13" y="143"/>
                  </a:cubicBezTo>
                  <a:cubicBezTo>
                    <a:pt x="12" y="142"/>
                    <a:pt x="10" y="143"/>
                    <a:pt x="10" y="140"/>
                  </a:cubicBezTo>
                  <a:cubicBezTo>
                    <a:pt x="9" y="138"/>
                    <a:pt x="10" y="134"/>
                    <a:pt x="10" y="131"/>
                  </a:cubicBezTo>
                  <a:cubicBezTo>
                    <a:pt x="9" y="128"/>
                    <a:pt x="11" y="127"/>
                    <a:pt x="11" y="123"/>
                  </a:cubicBezTo>
                  <a:cubicBezTo>
                    <a:pt x="13" y="121"/>
                    <a:pt x="12" y="118"/>
                    <a:pt x="13" y="115"/>
                  </a:cubicBezTo>
                  <a:cubicBezTo>
                    <a:pt x="13" y="112"/>
                    <a:pt x="17" y="106"/>
                    <a:pt x="19" y="104"/>
                  </a:cubicBezTo>
                  <a:cubicBezTo>
                    <a:pt x="22" y="103"/>
                    <a:pt x="23" y="100"/>
                    <a:pt x="26" y="98"/>
                  </a:cubicBezTo>
                  <a:cubicBezTo>
                    <a:pt x="28" y="97"/>
                    <a:pt x="32" y="96"/>
                    <a:pt x="31" y="94"/>
                  </a:cubicBezTo>
                  <a:cubicBezTo>
                    <a:pt x="30" y="93"/>
                    <a:pt x="28" y="94"/>
                    <a:pt x="28" y="92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8" y="87"/>
                    <a:pt x="31" y="86"/>
                    <a:pt x="30" y="85"/>
                  </a:cubicBezTo>
                  <a:cubicBezTo>
                    <a:pt x="26" y="83"/>
                    <a:pt x="28" y="80"/>
                    <a:pt x="28" y="78"/>
                  </a:cubicBezTo>
                  <a:cubicBezTo>
                    <a:pt x="31" y="75"/>
                    <a:pt x="26" y="73"/>
                    <a:pt x="26" y="70"/>
                  </a:cubicBezTo>
                  <a:cubicBezTo>
                    <a:pt x="26" y="68"/>
                    <a:pt x="29" y="69"/>
                    <a:pt x="30" y="69"/>
                  </a:cubicBezTo>
                  <a:cubicBezTo>
                    <a:pt x="33" y="68"/>
                    <a:pt x="35" y="65"/>
                    <a:pt x="38" y="64"/>
                  </a:cubicBezTo>
                  <a:cubicBezTo>
                    <a:pt x="40" y="62"/>
                    <a:pt x="38" y="67"/>
                    <a:pt x="43" y="63"/>
                  </a:cubicBezTo>
                  <a:cubicBezTo>
                    <a:pt x="45" y="61"/>
                    <a:pt x="46" y="59"/>
                    <a:pt x="45" y="56"/>
                  </a:cubicBezTo>
                  <a:cubicBezTo>
                    <a:pt x="44" y="55"/>
                    <a:pt x="50" y="53"/>
                    <a:pt x="52" y="50"/>
                  </a:cubicBezTo>
                  <a:cubicBezTo>
                    <a:pt x="54" y="46"/>
                    <a:pt x="53" y="46"/>
                    <a:pt x="57" y="46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4" y="45"/>
                    <a:pt x="75" y="42"/>
                    <a:pt x="77" y="44"/>
                  </a:cubicBezTo>
                  <a:cubicBezTo>
                    <a:pt x="79" y="46"/>
                    <a:pt x="81" y="44"/>
                    <a:pt x="83" y="44"/>
                  </a:cubicBezTo>
                  <a:cubicBezTo>
                    <a:pt x="87" y="45"/>
                    <a:pt x="85" y="44"/>
                    <a:pt x="87" y="46"/>
                  </a:cubicBezTo>
                  <a:cubicBezTo>
                    <a:pt x="87" y="48"/>
                    <a:pt x="88" y="46"/>
                    <a:pt x="90" y="46"/>
                  </a:cubicBezTo>
                  <a:cubicBezTo>
                    <a:pt x="92" y="46"/>
                    <a:pt x="93" y="49"/>
                    <a:pt x="95" y="48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3" y="46"/>
                    <a:pt x="105" y="46"/>
                    <a:pt x="107" y="46"/>
                  </a:cubicBezTo>
                  <a:cubicBezTo>
                    <a:pt x="109" y="46"/>
                    <a:pt x="108" y="42"/>
                    <a:pt x="108" y="40"/>
                  </a:cubicBezTo>
                  <a:cubicBezTo>
                    <a:pt x="108" y="39"/>
                    <a:pt x="109" y="36"/>
                    <a:pt x="109" y="34"/>
                  </a:cubicBezTo>
                  <a:cubicBezTo>
                    <a:pt x="105" y="33"/>
                    <a:pt x="103" y="31"/>
                    <a:pt x="103" y="27"/>
                  </a:cubicBezTo>
                  <a:cubicBezTo>
                    <a:pt x="105" y="26"/>
                    <a:pt x="107" y="25"/>
                    <a:pt x="107" y="25"/>
                  </a:cubicBezTo>
                  <a:cubicBezTo>
                    <a:pt x="108" y="24"/>
                    <a:pt x="105" y="21"/>
                    <a:pt x="105" y="20"/>
                  </a:cubicBezTo>
                  <a:cubicBezTo>
                    <a:pt x="104" y="18"/>
                    <a:pt x="107" y="15"/>
                    <a:pt x="103" y="14"/>
                  </a:cubicBezTo>
                  <a:cubicBezTo>
                    <a:pt x="100" y="13"/>
                    <a:pt x="99" y="12"/>
                    <a:pt x="98" y="8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6"/>
                    <a:pt x="110" y="3"/>
                    <a:pt x="110" y="1"/>
                  </a:cubicBezTo>
                  <a:cubicBezTo>
                    <a:pt x="113" y="1"/>
                    <a:pt x="116" y="0"/>
                    <a:pt x="119" y="1"/>
                  </a:cubicBezTo>
                  <a:cubicBezTo>
                    <a:pt x="124" y="1"/>
                    <a:pt x="127" y="3"/>
                    <a:pt x="131" y="5"/>
                  </a:cubicBezTo>
                  <a:cubicBezTo>
                    <a:pt x="137" y="7"/>
                    <a:pt x="134" y="4"/>
                    <a:pt x="138" y="3"/>
                  </a:cubicBezTo>
                  <a:cubicBezTo>
                    <a:pt x="139" y="3"/>
                    <a:pt x="147" y="7"/>
                    <a:pt x="147" y="9"/>
                  </a:cubicBezTo>
                  <a:cubicBezTo>
                    <a:pt x="148" y="12"/>
                    <a:pt x="149" y="13"/>
                    <a:pt x="151" y="16"/>
                  </a:cubicBezTo>
                  <a:cubicBezTo>
                    <a:pt x="156" y="21"/>
                    <a:pt x="155" y="13"/>
                    <a:pt x="161" y="16"/>
                  </a:cubicBezTo>
                  <a:cubicBezTo>
                    <a:pt x="162" y="16"/>
                    <a:pt x="162" y="21"/>
                    <a:pt x="162" y="21"/>
                  </a:cubicBezTo>
                  <a:cubicBezTo>
                    <a:pt x="161" y="25"/>
                    <a:pt x="165" y="24"/>
                    <a:pt x="168" y="25"/>
                  </a:cubicBezTo>
                  <a:cubicBezTo>
                    <a:pt x="172" y="23"/>
                    <a:pt x="174" y="21"/>
                    <a:pt x="179" y="22"/>
                  </a:cubicBezTo>
                  <a:cubicBezTo>
                    <a:pt x="181" y="23"/>
                    <a:pt x="184" y="24"/>
                    <a:pt x="186" y="25"/>
                  </a:cubicBezTo>
                  <a:cubicBezTo>
                    <a:pt x="188" y="28"/>
                    <a:pt x="186" y="36"/>
                    <a:pt x="193" y="34"/>
                  </a:cubicBezTo>
                  <a:cubicBezTo>
                    <a:pt x="196" y="34"/>
                    <a:pt x="195" y="37"/>
                    <a:pt x="197" y="37"/>
                  </a:cubicBezTo>
                  <a:cubicBezTo>
                    <a:pt x="199" y="38"/>
                    <a:pt x="201" y="36"/>
                    <a:pt x="203" y="37"/>
                  </a:cubicBezTo>
                  <a:cubicBezTo>
                    <a:pt x="207" y="37"/>
                    <a:pt x="207" y="37"/>
                    <a:pt x="207" y="37"/>
                  </a:cubicBezTo>
                  <a:cubicBezTo>
                    <a:pt x="211" y="42"/>
                    <a:pt x="211" y="42"/>
                    <a:pt x="211" y="42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1" y="55"/>
                    <a:pt x="196" y="58"/>
                    <a:pt x="194" y="59"/>
                  </a:cubicBezTo>
                  <a:cubicBezTo>
                    <a:pt x="191" y="60"/>
                    <a:pt x="194" y="61"/>
                    <a:pt x="194" y="63"/>
                  </a:cubicBezTo>
                  <a:cubicBezTo>
                    <a:pt x="193" y="63"/>
                    <a:pt x="190" y="67"/>
                    <a:pt x="189" y="65"/>
                  </a:cubicBezTo>
                  <a:cubicBezTo>
                    <a:pt x="188" y="63"/>
                    <a:pt x="187" y="62"/>
                    <a:pt x="184" y="62"/>
                  </a:cubicBezTo>
                  <a:cubicBezTo>
                    <a:pt x="184" y="67"/>
                    <a:pt x="182" y="70"/>
                    <a:pt x="187" y="71"/>
                  </a:cubicBezTo>
                  <a:cubicBezTo>
                    <a:pt x="187" y="72"/>
                    <a:pt x="185" y="72"/>
                    <a:pt x="184" y="73"/>
                  </a:cubicBezTo>
                  <a:cubicBezTo>
                    <a:pt x="184" y="74"/>
                    <a:pt x="185" y="76"/>
                    <a:pt x="185" y="77"/>
                  </a:cubicBezTo>
                  <a:cubicBezTo>
                    <a:pt x="185" y="80"/>
                    <a:pt x="180" y="82"/>
                    <a:pt x="178" y="83"/>
                  </a:cubicBezTo>
                  <a:cubicBezTo>
                    <a:pt x="174" y="86"/>
                    <a:pt x="165" y="93"/>
                    <a:pt x="164" y="97"/>
                  </a:cubicBezTo>
                  <a:cubicBezTo>
                    <a:pt x="162" y="100"/>
                    <a:pt x="160" y="99"/>
                    <a:pt x="158" y="100"/>
                  </a:cubicBezTo>
                  <a:cubicBezTo>
                    <a:pt x="157" y="101"/>
                    <a:pt x="158" y="103"/>
                    <a:pt x="156" y="104"/>
                  </a:cubicBezTo>
                  <a:cubicBezTo>
                    <a:pt x="154" y="106"/>
                    <a:pt x="147" y="112"/>
                    <a:pt x="148" y="106"/>
                  </a:cubicBezTo>
                  <a:cubicBezTo>
                    <a:pt x="148" y="104"/>
                    <a:pt x="149" y="103"/>
                    <a:pt x="145" y="103"/>
                  </a:cubicBezTo>
                  <a:cubicBezTo>
                    <a:pt x="145" y="104"/>
                    <a:pt x="142" y="107"/>
                    <a:pt x="141" y="107"/>
                  </a:cubicBezTo>
                  <a:cubicBezTo>
                    <a:pt x="138" y="109"/>
                    <a:pt x="141" y="113"/>
                    <a:pt x="139" y="113"/>
                  </a:cubicBezTo>
                  <a:cubicBezTo>
                    <a:pt x="136" y="114"/>
                    <a:pt x="125" y="116"/>
                    <a:pt x="126" y="110"/>
                  </a:cubicBezTo>
                  <a:cubicBezTo>
                    <a:pt x="127" y="106"/>
                    <a:pt x="122" y="110"/>
                    <a:pt x="122" y="112"/>
                  </a:cubicBezTo>
                  <a:cubicBezTo>
                    <a:pt x="121" y="113"/>
                    <a:pt x="120" y="121"/>
                    <a:pt x="121" y="122"/>
                  </a:cubicBezTo>
                  <a:cubicBezTo>
                    <a:pt x="122" y="124"/>
                    <a:pt x="124" y="125"/>
                    <a:pt x="124" y="127"/>
                  </a:cubicBezTo>
                  <a:cubicBezTo>
                    <a:pt x="124" y="128"/>
                    <a:pt x="122" y="132"/>
                    <a:pt x="122" y="132"/>
                  </a:cubicBezTo>
                  <a:cubicBezTo>
                    <a:pt x="125" y="135"/>
                    <a:pt x="121" y="134"/>
                    <a:pt x="122" y="138"/>
                  </a:cubicBezTo>
                  <a:cubicBezTo>
                    <a:pt x="123" y="141"/>
                    <a:pt x="124" y="142"/>
                    <a:pt x="126" y="143"/>
                  </a:cubicBezTo>
                  <a:cubicBezTo>
                    <a:pt x="127" y="144"/>
                    <a:pt x="126" y="146"/>
                    <a:pt x="126" y="147"/>
                  </a:cubicBezTo>
                  <a:cubicBezTo>
                    <a:pt x="126" y="152"/>
                    <a:pt x="131" y="148"/>
                    <a:pt x="132" y="152"/>
                  </a:cubicBezTo>
                  <a:cubicBezTo>
                    <a:pt x="132" y="154"/>
                    <a:pt x="135" y="155"/>
                    <a:pt x="137" y="155"/>
                  </a:cubicBezTo>
                  <a:cubicBezTo>
                    <a:pt x="143" y="155"/>
                    <a:pt x="139" y="158"/>
                    <a:pt x="142" y="159"/>
                  </a:cubicBezTo>
                  <a:cubicBezTo>
                    <a:pt x="143" y="160"/>
                    <a:pt x="145" y="160"/>
                    <a:pt x="147" y="160"/>
                  </a:cubicBezTo>
                  <a:cubicBezTo>
                    <a:pt x="147" y="161"/>
                    <a:pt x="145" y="165"/>
                    <a:pt x="146" y="166"/>
                  </a:cubicBezTo>
                  <a:cubicBezTo>
                    <a:pt x="146" y="167"/>
                    <a:pt x="149" y="167"/>
                    <a:pt x="150" y="169"/>
                  </a:cubicBezTo>
                  <a:cubicBezTo>
                    <a:pt x="151" y="172"/>
                    <a:pt x="152" y="174"/>
                    <a:pt x="153" y="170"/>
                  </a:cubicBezTo>
                  <a:cubicBezTo>
                    <a:pt x="154" y="164"/>
                    <a:pt x="156" y="168"/>
                    <a:pt x="159" y="165"/>
                  </a:cubicBezTo>
                  <a:cubicBezTo>
                    <a:pt x="160" y="164"/>
                    <a:pt x="161" y="163"/>
                    <a:pt x="162" y="161"/>
                  </a:cubicBezTo>
                  <a:cubicBezTo>
                    <a:pt x="163" y="160"/>
                    <a:pt x="162" y="158"/>
                    <a:pt x="164" y="157"/>
                  </a:cubicBezTo>
                  <a:cubicBezTo>
                    <a:pt x="166" y="155"/>
                    <a:pt x="167" y="156"/>
                    <a:pt x="168" y="153"/>
                  </a:cubicBezTo>
                  <a:cubicBezTo>
                    <a:pt x="168" y="151"/>
                    <a:pt x="176" y="154"/>
                    <a:pt x="175" y="157"/>
                  </a:cubicBezTo>
                  <a:cubicBezTo>
                    <a:pt x="174" y="161"/>
                    <a:pt x="174" y="159"/>
                    <a:pt x="177" y="163"/>
                  </a:cubicBezTo>
                  <a:cubicBezTo>
                    <a:pt x="179" y="164"/>
                    <a:pt x="179" y="170"/>
                    <a:pt x="176" y="172"/>
                  </a:cubicBezTo>
                  <a:cubicBezTo>
                    <a:pt x="174" y="173"/>
                    <a:pt x="175" y="173"/>
                    <a:pt x="175" y="175"/>
                  </a:cubicBezTo>
                  <a:cubicBezTo>
                    <a:pt x="175" y="178"/>
                    <a:pt x="168" y="176"/>
                    <a:pt x="172" y="180"/>
                  </a:cubicBezTo>
                  <a:cubicBezTo>
                    <a:pt x="173" y="181"/>
                    <a:pt x="171" y="182"/>
                    <a:pt x="173" y="183"/>
                  </a:cubicBezTo>
                  <a:cubicBezTo>
                    <a:pt x="173" y="184"/>
                    <a:pt x="175" y="184"/>
                    <a:pt x="175" y="185"/>
                  </a:cubicBezTo>
                  <a:cubicBezTo>
                    <a:pt x="175" y="186"/>
                    <a:pt x="174" y="188"/>
                    <a:pt x="175" y="189"/>
                  </a:cubicBezTo>
                  <a:cubicBezTo>
                    <a:pt x="175" y="190"/>
                    <a:pt x="177" y="191"/>
                    <a:pt x="176" y="193"/>
                  </a:cubicBezTo>
                  <a:cubicBezTo>
                    <a:pt x="175" y="194"/>
                    <a:pt x="176" y="195"/>
                    <a:pt x="176" y="197"/>
                  </a:cubicBezTo>
                  <a:cubicBezTo>
                    <a:pt x="174" y="199"/>
                    <a:pt x="178" y="201"/>
                    <a:pt x="174" y="202"/>
                  </a:cubicBezTo>
                  <a:cubicBezTo>
                    <a:pt x="170" y="202"/>
                    <a:pt x="173" y="205"/>
                    <a:pt x="170" y="206"/>
                  </a:cubicBezTo>
                  <a:cubicBezTo>
                    <a:pt x="168" y="208"/>
                    <a:pt x="168" y="209"/>
                    <a:pt x="167" y="211"/>
                  </a:cubicBezTo>
                  <a:cubicBezTo>
                    <a:pt x="167" y="211"/>
                    <a:pt x="167" y="211"/>
                    <a:pt x="167" y="211"/>
                  </a:cubicBezTo>
                  <a:cubicBezTo>
                    <a:pt x="164" y="214"/>
                    <a:pt x="164" y="214"/>
                    <a:pt x="164" y="214"/>
                  </a:cubicBezTo>
                  <a:cubicBezTo>
                    <a:pt x="164" y="214"/>
                    <a:pt x="164" y="214"/>
                    <a:pt x="164" y="214"/>
                  </a:cubicBezTo>
                  <a:cubicBezTo>
                    <a:pt x="163" y="212"/>
                    <a:pt x="162" y="209"/>
                    <a:pt x="160" y="208"/>
                  </a:cubicBezTo>
                  <a:cubicBezTo>
                    <a:pt x="159" y="206"/>
                    <a:pt x="159" y="205"/>
                    <a:pt x="157" y="203"/>
                  </a:cubicBezTo>
                  <a:cubicBezTo>
                    <a:pt x="156" y="202"/>
                    <a:pt x="151" y="202"/>
                    <a:pt x="151" y="202"/>
                  </a:cubicBezTo>
                  <a:cubicBezTo>
                    <a:pt x="151" y="201"/>
                    <a:pt x="150" y="200"/>
                    <a:pt x="150" y="199"/>
                  </a:cubicBezTo>
                  <a:cubicBezTo>
                    <a:pt x="149" y="198"/>
                    <a:pt x="148" y="198"/>
                    <a:pt x="147" y="198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39" y="194"/>
                    <a:pt x="136" y="192"/>
                    <a:pt x="134" y="188"/>
                  </a:cubicBezTo>
                  <a:cubicBezTo>
                    <a:pt x="132" y="183"/>
                    <a:pt x="138" y="182"/>
                    <a:pt x="130" y="181"/>
                  </a:cubicBezTo>
                  <a:cubicBezTo>
                    <a:pt x="125" y="181"/>
                    <a:pt x="127" y="179"/>
                    <a:pt x="127" y="176"/>
                  </a:cubicBezTo>
                  <a:cubicBezTo>
                    <a:pt x="126" y="174"/>
                    <a:pt x="118" y="175"/>
                    <a:pt x="117" y="173"/>
                  </a:cubicBezTo>
                  <a:cubicBezTo>
                    <a:pt x="116" y="173"/>
                    <a:pt x="116" y="176"/>
                    <a:pt x="114" y="177"/>
                  </a:cubicBezTo>
                  <a:cubicBezTo>
                    <a:pt x="113" y="178"/>
                    <a:pt x="110" y="177"/>
                    <a:pt x="109" y="178"/>
                  </a:cubicBezTo>
                  <a:cubicBezTo>
                    <a:pt x="107" y="182"/>
                    <a:pt x="105" y="183"/>
                    <a:pt x="100" y="182"/>
                  </a:cubicBezTo>
                  <a:cubicBezTo>
                    <a:pt x="96" y="182"/>
                    <a:pt x="98" y="182"/>
                    <a:pt x="98" y="185"/>
                  </a:cubicBezTo>
                  <a:cubicBezTo>
                    <a:pt x="99" y="187"/>
                    <a:pt x="98" y="188"/>
                    <a:pt x="98" y="190"/>
                  </a:cubicBezTo>
                  <a:cubicBezTo>
                    <a:pt x="97" y="192"/>
                    <a:pt x="97" y="193"/>
                    <a:pt x="96" y="194"/>
                  </a:cubicBezTo>
                  <a:cubicBezTo>
                    <a:pt x="95" y="195"/>
                    <a:pt x="94" y="195"/>
                    <a:pt x="93" y="196"/>
                  </a:cubicBezTo>
                  <a:cubicBezTo>
                    <a:pt x="91" y="197"/>
                    <a:pt x="90" y="199"/>
                    <a:pt x="89" y="201"/>
                  </a:cubicBezTo>
                  <a:cubicBezTo>
                    <a:pt x="88" y="204"/>
                    <a:pt x="83" y="209"/>
                    <a:pt x="87" y="211"/>
                  </a:cubicBezTo>
                  <a:cubicBezTo>
                    <a:pt x="89" y="213"/>
                    <a:pt x="88" y="215"/>
                    <a:pt x="90" y="217"/>
                  </a:cubicBezTo>
                  <a:cubicBezTo>
                    <a:pt x="90" y="217"/>
                    <a:pt x="93" y="217"/>
                    <a:pt x="93" y="218"/>
                  </a:cubicBezTo>
                  <a:cubicBezTo>
                    <a:pt x="93" y="218"/>
                    <a:pt x="93" y="218"/>
                    <a:pt x="93" y="218"/>
                  </a:cubicBezTo>
                  <a:cubicBezTo>
                    <a:pt x="92" y="220"/>
                    <a:pt x="91" y="223"/>
                    <a:pt x="93" y="225"/>
                  </a:cubicBezTo>
                  <a:cubicBezTo>
                    <a:pt x="94" y="226"/>
                    <a:pt x="97" y="227"/>
                    <a:pt x="97" y="228"/>
                  </a:cubicBezTo>
                  <a:cubicBezTo>
                    <a:pt x="97" y="230"/>
                    <a:pt x="97" y="231"/>
                    <a:pt x="99" y="232"/>
                  </a:cubicBezTo>
                  <a:cubicBezTo>
                    <a:pt x="102" y="232"/>
                    <a:pt x="100" y="235"/>
                    <a:pt x="99" y="236"/>
                  </a:cubicBezTo>
                  <a:cubicBezTo>
                    <a:pt x="99" y="236"/>
                    <a:pt x="96" y="238"/>
                    <a:pt x="96" y="238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43"/>
                    <a:pt x="94" y="243"/>
                    <a:pt x="91" y="243"/>
                  </a:cubicBezTo>
                  <a:cubicBezTo>
                    <a:pt x="91" y="243"/>
                    <a:pt x="87" y="243"/>
                    <a:pt x="89" y="244"/>
                  </a:cubicBezTo>
                  <a:cubicBezTo>
                    <a:pt x="87" y="245"/>
                    <a:pt x="83" y="252"/>
                    <a:pt x="80" y="251"/>
                  </a:cubicBezTo>
                  <a:cubicBezTo>
                    <a:pt x="78" y="250"/>
                    <a:pt x="74" y="244"/>
                    <a:pt x="74" y="252"/>
                  </a:cubicBezTo>
                  <a:cubicBezTo>
                    <a:pt x="74" y="254"/>
                    <a:pt x="76" y="257"/>
                    <a:pt x="73" y="259"/>
                  </a:cubicBezTo>
                  <a:cubicBezTo>
                    <a:pt x="70" y="260"/>
                    <a:pt x="67" y="259"/>
                    <a:pt x="64" y="257"/>
                  </a:cubicBezTo>
                  <a:cubicBezTo>
                    <a:pt x="60" y="255"/>
                    <a:pt x="60" y="262"/>
                    <a:pt x="55" y="260"/>
                  </a:cubicBezTo>
                  <a:cubicBezTo>
                    <a:pt x="50" y="259"/>
                    <a:pt x="53" y="251"/>
                    <a:pt x="45" y="254"/>
                  </a:cubicBezTo>
                  <a:cubicBezTo>
                    <a:pt x="41" y="256"/>
                    <a:pt x="42" y="254"/>
                    <a:pt x="40" y="251"/>
                  </a:cubicBezTo>
                  <a:cubicBezTo>
                    <a:pt x="39" y="247"/>
                    <a:pt x="42" y="245"/>
                    <a:pt x="37" y="245"/>
                  </a:cubicBezTo>
                  <a:cubicBezTo>
                    <a:pt x="33" y="245"/>
                    <a:pt x="41" y="241"/>
                    <a:pt x="42" y="242"/>
                  </a:cubicBezTo>
                  <a:cubicBezTo>
                    <a:pt x="43" y="242"/>
                    <a:pt x="48" y="241"/>
                    <a:pt x="48" y="238"/>
                  </a:cubicBezTo>
                  <a:cubicBezTo>
                    <a:pt x="48" y="236"/>
                    <a:pt x="47" y="235"/>
                    <a:pt x="44" y="236"/>
                  </a:cubicBezTo>
                  <a:cubicBezTo>
                    <a:pt x="41" y="238"/>
                    <a:pt x="42" y="239"/>
                    <a:pt x="40" y="235"/>
                  </a:cubicBezTo>
                  <a:cubicBezTo>
                    <a:pt x="39" y="231"/>
                    <a:pt x="36" y="228"/>
                    <a:pt x="42" y="227"/>
                  </a:cubicBezTo>
                  <a:cubicBezTo>
                    <a:pt x="46" y="226"/>
                    <a:pt x="46" y="226"/>
                    <a:pt x="46" y="222"/>
                  </a:cubicBezTo>
                  <a:cubicBezTo>
                    <a:pt x="46" y="220"/>
                    <a:pt x="47" y="219"/>
                    <a:pt x="48" y="218"/>
                  </a:cubicBezTo>
                  <a:cubicBezTo>
                    <a:pt x="50" y="216"/>
                    <a:pt x="46" y="214"/>
                    <a:pt x="45" y="212"/>
                  </a:cubicBezTo>
                  <a:cubicBezTo>
                    <a:pt x="45" y="212"/>
                    <a:pt x="51" y="209"/>
                    <a:pt x="51" y="209"/>
                  </a:cubicBezTo>
                  <a:cubicBezTo>
                    <a:pt x="54" y="208"/>
                    <a:pt x="56" y="206"/>
                    <a:pt x="59" y="204"/>
                  </a:cubicBezTo>
                  <a:cubicBezTo>
                    <a:pt x="61" y="203"/>
                    <a:pt x="65" y="205"/>
                    <a:pt x="67" y="201"/>
                  </a:cubicBezTo>
                  <a:cubicBezTo>
                    <a:pt x="67" y="200"/>
                    <a:pt x="70" y="200"/>
                    <a:pt x="71" y="200"/>
                  </a:cubicBezTo>
                  <a:cubicBezTo>
                    <a:pt x="71" y="200"/>
                    <a:pt x="73" y="197"/>
                    <a:pt x="73" y="197"/>
                  </a:cubicBezTo>
                  <a:cubicBezTo>
                    <a:pt x="72" y="196"/>
                    <a:pt x="70" y="195"/>
                    <a:pt x="70" y="194"/>
                  </a:cubicBezTo>
                  <a:cubicBezTo>
                    <a:pt x="70" y="194"/>
                    <a:pt x="71" y="193"/>
                    <a:pt x="72" y="192"/>
                  </a:cubicBezTo>
                  <a:cubicBezTo>
                    <a:pt x="77" y="191"/>
                    <a:pt x="67" y="189"/>
                    <a:pt x="74" y="187"/>
                  </a:cubicBezTo>
                  <a:cubicBezTo>
                    <a:pt x="77" y="185"/>
                    <a:pt x="74" y="185"/>
                    <a:pt x="73" y="183"/>
                  </a:cubicBezTo>
                  <a:cubicBezTo>
                    <a:pt x="71" y="179"/>
                    <a:pt x="67" y="183"/>
                    <a:pt x="65" y="181"/>
                  </a:cubicBezTo>
                  <a:cubicBezTo>
                    <a:pt x="65" y="180"/>
                    <a:pt x="65" y="177"/>
                    <a:pt x="67" y="176"/>
                  </a:cubicBezTo>
                  <a:cubicBezTo>
                    <a:pt x="68" y="174"/>
                    <a:pt x="63" y="175"/>
                    <a:pt x="62" y="175"/>
                  </a:cubicBezTo>
                  <a:cubicBezTo>
                    <a:pt x="59" y="175"/>
                    <a:pt x="54" y="182"/>
                    <a:pt x="59" y="184"/>
                  </a:cubicBezTo>
                  <a:cubicBezTo>
                    <a:pt x="60" y="185"/>
                    <a:pt x="53" y="190"/>
                    <a:pt x="51" y="191"/>
                  </a:cubicBezTo>
                  <a:cubicBezTo>
                    <a:pt x="48" y="192"/>
                    <a:pt x="43" y="194"/>
                    <a:pt x="41" y="195"/>
                  </a:cubicBezTo>
                  <a:cubicBezTo>
                    <a:pt x="38" y="196"/>
                    <a:pt x="39" y="189"/>
                    <a:pt x="39" y="187"/>
                  </a:cubicBezTo>
                  <a:cubicBezTo>
                    <a:pt x="40" y="186"/>
                    <a:pt x="43" y="183"/>
                    <a:pt x="43" y="182"/>
                  </a:cubicBezTo>
                  <a:cubicBezTo>
                    <a:pt x="42" y="180"/>
                    <a:pt x="39" y="179"/>
                    <a:pt x="42" y="177"/>
                  </a:cubicBezTo>
                  <a:cubicBezTo>
                    <a:pt x="43" y="176"/>
                    <a:pt x="46" y="175"/>
                    <a:pt x="44" y="172"/>
                  </a:cubicBezTo>
                  <a:cubicBezTo>
                    <a:pt x="43" y="170"/>
                    <a:pt x="43" y="165"/>
                    <a:pt x="42" y="164"/>
                  </a:cubicBezTo>
                  <a:cubicBezTo>
                    <a:pt x="41" y="164"/>
                    <a:pt x="36" y="161"/>
                    <a:pt x="36" y="161"/>
                  </a:cubicBezTo>
                  <a:cubicBezTo>
                    <a:pt x="31" y="169"/>
                    <a:pt x="31" y="177"/>
                    <a:pt x="29" y="186"/>
                  </a:cubicBezTo>
                  <a:cubicBezTo>
                    <a:pt x="26" y="193"/>
                    <a:pt x="24" y="178"/>
                    <a:pt x="24" y="178"/>
                  </a:cubicBezTo>
                  <a:cubicBezTo>
                    <a:pt x="25" y="176"/>
                    <a:pt x="26" y="173"/>
                    <a:pt x="26" y="171"/>
                  </a:cubicBezTo>
                  <a:cubicBezTo>
                    <a:pt x="26" y="167"/>
                    <a:pt x="27" y="162"/>
                    <a:pt x="32" y="162"/>
                  </a:cubicBezTo>
                  <a:cubicBezTo>
                    <a:pt x="32" y="161"/>
                    <a:pt x="32" y="161"/>
                    <a:pt x="32" y="161"/>
                  </a:cubicBezTo>
                  <a:cubicBezTo>
                    <a:pt x="33" y="161"/>
                    <a:pt x="33" y="161"/>
                    <a:pt x="33" y="161"/>
                  </a:cubicBezTo>
                  <a:cubicBezTo>
                    <a:pt x="33" y="161"/>
                    <a:pt x="33" y="161"/>
                    <a:pt x="33" y="161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3" y="151"/>
                    <a:pt x="23" y="152"/>
                    <a:pt x="20" y="154"/>
                  </a:cubicBezTo>
                  <a:cubicBezTo>
                    <a:pt x="18" y="154"/>
                    <a:pt x="13" y="157"/>
                    <a:pt x="19" y="158"/>
                  </a:cubicBezTo>
                  <a:cubicBezTo>
                    <a:pt x="19" y="160"/>
                    <a:pt x="19" y="162"/>
                    <a:pt x="19" y="164"/>
                  </a:cubicBezTo>
                  <a:cubicBezTo>
                    <a:pt x="19" y="167"/>
                    <a:pt x="24" y="170"/>
                    <a:pt x="23" y="172"/>
                  </a:cubicBezTo>
                  <a:cubicBezTo>
                    <a:pt x="22" y="173"/>
                    <a:pt x="19" y="172"/>
                    <a:pt x="19" y="174"/>
                  </a:cubicBezTo>
                  <a:cubicBezTo>
                    <a:pt x="17" y="177"/>
                    <a:pt x="17" y="178"/>
                    <a:pt x="15" y="174"/>
                  </a:cubicBezTo>
                  <a:cubicBezTo>
                    <a:pt x="15" y="172"/>
                    <a:pt x="16" y="167"/>
                    <a:pt x="14" y="166"/>
                  </a:cubicBezTo>
                  <a:cubicBezTo>
                    <a:pt x="11" y="166"/>
                    <a:pt x="5" y="169"/>
                    <a:pt x="9" y="173"/>
                  </a:cubicBezTo>
                  <a:cubicBezTo>
                    <a:pt x="11" y="176"/>
                    <a:pt x="7" y="174"/>
                    <a:pt x="6" y="174"/>
                  </a:cubicBezTo>
                  <a:cubicBezTo>
                    <a:pt x="2" y="174"/>
                    <a:pt x="6" y="179"/>
                    <a:pt x="2" y="178"/>
                  </a:cubicBezTo>
                  <a:cubicBezTo>
                    <a:pt x="2" y="178"/>
                    <a:pt x="2" y="178"/>
                    <a:pt x="2" y="178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73"/>
                    <a:pt x="0" y="173"/>
                    <a:pt x="0" y="17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10"/>
            <p:cNvSpPr>
              <a:spLocks/>
            </p:cNvSpPr>
            <p:nvPr/>
          </p:nvSpPr>
          <p:spPr bwMode="auto">
            <a:xfrm>
              <a:off x="5721" y="3431"/>
              <a:ext cx="144" cy="120"/>
            </a:xfrm>
            <a:custGeom>
              <a:avLst/>
              <a:gdLst>
                <a:gd name="T0" fmla="*/ 9 w 61"/>
                <a:gd name="T1" fmla="*/ 45 h 51"/>
                <a:gd name="T2" fmla="*/ 6 w 61"/>
                <a:gd name="T3" fmla="*/ 44 h 51"/>
                <a:gd name="T4" fmla="*/ 3 w 61"/>
                <a:gd name="T5" fmla="*/ 38 h 51"/>
                <a:gd name="T6" fmla="*/ 5 w 61"/>
                <a:gd name="T7" fmla="*/ 28 h 51"/>
                <a:gd name="T8" fmla="*/ 9 w 61"/>
                <a:gd name="T9" fmla="*/ 23 h 51"/>
                <a:gd name="T10" fmla="*/ 12 w 61"/>
                <a:gd name="T11" fmla="*/ 22 h 51"/>
                <a:gd name="T12" fmla="*/ 14 w 61"/>
                <a:gd name="T13" fmla="*/ 17 h 51"/>
                <a:gd name="T14" fmla="*/ 14 w 61"/>
                <a:gd name="T15" fmla="*/ 13 h 51"/>
                <a:gd name="T16" fmla="*/ 16 w 61"/>
                <a:gd name="T17" fmla="*/ 10 h 51"/>
                <a:gd name="T18" fmla="*/ 25 w 61"/>
                <a:gd name="T19" fmla="*/ 6 h 51"/>
                <a:gd name="T20" fmla="*/ 29 w 61"/>
                <a:gd name="T21" fmla="*/ 4 h 51"/>
                <a:gd name="T22" fmla="*/ 33 w 61"/>
                <a:gd name="T23" fmla="*/ 0 h 51"/>
                <a:gd name="T24" fmla="*/ 42 w 61"/>
                <a:gd name="T25" fmla="*/ 3 h 51"/>
                <a:gd name="T26" fmla="*/ 45 w 61"/>
                <a:gd name="T27" fmla="*/ 8 h 51"/>
                <a:gd name="T28" fmla="*/ 49 w 61"/>
                <a:gd name="T29" fmla="*/ 16 h 51"/>
                <a:gd name="T30" fmla="*/ 58 w 61"/>
                <a:gd name="T31" fmla="*/ 22 h 51"/>
                <a:gd name="T32" fmla="*/ 61 w 61"/>
                <a:gd name="T33" fmla="*/ 25 h 51"/>
                <a:gd name="T34" fmla="*/ 61 w 61"/>
                <a:gd name="T35" fmla="*/ 25 h 51"/>
                <a:gd name="T36" fmla="*/ 61 w 61"/>
                <a:gd name="T37" fmla="*/ 30 h 51"/>
                <a:gd name="T38" fmla="*/ 61 w 61"/>
                <a:gd name="T39" fmla="*/ 33 h 51"/>
                <a:gd name="T40" fmla="*/ 58 w 61"/>
                <a:gd name="T41" fmla="*/ 34 h 51"/>
                <a:gd name="T42" fmla="*/ 53 w 61"/>
                <a:gd name="T43" fmla="*/ 35 h 51"/>
                <a:gd name="T44" fmla="*/ 47 w 61"/>
                <a:gd name="T45" fmla="*/ 41 h 51"/>
                <a:gd name="T46" fmla="*/ 42 w 61"/>
                <a:gd name="T47" fmla="*/ 46 h 51"/>
                <a:gd name="T48" fmla="*/ 40 w 61"/>
                <a:gd name="T49" fmla="*/ 49 h 51"/>
                <a:gd name="T50" fmla="*/ 35 w 61"/>
                <a:gd name="T51" fmla="*/ 50 h 51"/>
                <a:gd name="T52" fmla="*/ 26 w 61"/>
                <a:gd name="T53" fmla="*/ 48 h 51"/>
                <a:gd name="T54" fmla="*/ 19 w 61"/>
                <a:gd name="T55" fmla="*/ 44 h 51"/>
                <a:gd name="T56" fmla="*/ 15 w 61"/>
                <a:gd name="T57" fmla="*/ 42 h 51"/>
                <a:gd name="T58" fmla="*/ 9 w 61"/>
                <a:gd name="T5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51">
                  <a:moveTo>
                    <a:pt x="9" y="45"/>
                  </a:moveTo>
                  <a:cubicBezTo>
                    <a:pt x="9" y="44"/>
                    <a:pt x="6" y="44"/>
                    <a:pt x="6" y="44"/>
                  </a:cubicBezTo>
                  <a:cubicBezTo>
                    <a:pt x="5" y="42"/>
                    <a:pt x="5" y="40"/>
                    <a:pt x="3" y="38"/>
                  </a:cubicBezTo>
                  <a:cubicBezTo>
                    <a:pt x="0" y="36"/>
                    <a:pt x="4" y="31"/>
                    <a:pt x="5" y="28"/>
                  </a:cubicBezTo>
                  <a:cubicBezTo>
                    <a:pt x="6" y="26"/>
                    <a:pt x="7" y="25"/>
                    <a:pt x="9" y="23"/>
                  </a:cubicBezTo>
                  <a:cubicBezTo>
                    <a:pt x="10" y="22"/>
                    <a:pt x="11" y="22"/>
                    <a:pt x="12" y="22"/>
                  </a:cubicBezTo>
                  <a:cubicBezTo>
                    <a:pt x="13" y="20"/>
                    <a:pt x="13" y="19"/>
                    <a:pt x="14" y="17"/>
                  </a:cubicBezTo>
                  <a:cubicBezTo>
                    <a:pt x="14" y="16"/>
                    <a:pt x="15" y="15"/>
                    <a:pt x="14" y="13"/>
                  </a:cubicBezTo>
                  <a:cubicBezTo>
                    <a:pt x="14" y="10"/>
                    <a:pt x="12" y="9"/>
                    <a:pt x="16" y="10"/>
                  </a:cubicBezTo>
                  <a:cubicBezTo>
                    <a:pt x="21" y="10"/>
                    <a:pt x="23" y="9"/>
                    <a:pt x="25" y="6"/>
                  </a:cubicBezTo>
                  <a:cubicBezTo>
                    <a:pt x="25" y="4"/>
                    <a:pt x="28" y="6"/>
                    <a:pt x="29" y="4"/>
                  </a:cubicBezTo>
                  <a:cubicBezTo>
                    <a:pt x="31" y="3"/>
                    <a:pt x="31" y="0"/>
                    <a:pt x="33" y="0"/>
                  </a:cubicBezTo>
                  <a:cubicBezTo>
                    <a:pt x="33" y="2"/>
                    <a:pt x="41" y="1"/>
                    <a:pt x="42" y="3"/>
                  </a:cubicBezTo>
                  <a:cubicBezTo>
                    <a:pt x="42" y="6"/>
                    <a:pt x="40" y="8"/>
                    <a:pt x="45" y="8"/>
                  </a:cubicBezTo>
                  <a:cubicBezTo>
                    <a:pt x="53" y="9"/>
                    <a:pt x="47" y="10"/>
                    <a:pt x="49" y="16"/>
                  </a:cubicBezTo>
                  <a:cubicBezTo>
                    <a:pt x="51" y="19"/>
                    <a:pt x="54" y="21"/>
                    <a:pt x="58" y="22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7"/>
                    <a:pt x="60" y="28"/>
                    <a:pt x="61" y="30"/>
                  </a:cubicBezTo>
                  <a:cubicBezTo>
                    <a:pt x="61" y="31"/>
                    <a:pt x="61" y="32"/>
                    <a:pt x="61" y="33"/>
                  </a:cubicBezTo>
                  <a:cubicBezTo>
                    <a:pt x="60" y="33"/>
                    <a:pt x="59" y="34"/>
                    <a:pt x="58" y="34"/>
                  </a:cubicBezTo>
                  <a:cubicBezTo>
                    <a:pt x="56" y="34"/>
                    <a:pt x="55" y="35"/>
                    <a:pt x="53" y="35"/>
                  </a:cubicBezTo>
                  <a:cubicBezTo>
                    <a:pt x="51" y="36"/>
                    <a:pt x="48" y="39"/>
                    <a:pt x="47" y="41"/>
                  </a:cubicBezTo>
                  <a:cubicBezTo>
                    <a:pt x="45" y="44"/>
                    <a:pt x="45" y="44"/>
                    <a:pt x="42" y="46"/>
                  </a:cubicBezTo>
                  <a:cubicBezTo>
                    <a:pt x="41" y="47"/>
                    <a:pt x="41" y="48"/>
                    <a:pt x="40" y="49"/>
                  </a:cubicBezTo>
                  <a:cubicBezTo>
                    <a:pt x="38" y="49"/>
                    <a:pt x="37" y="48"/>
                    <a:pt x="35" y="50"/>
                  </a:cubicBezTo>
                  <a:cubicBezTo>
                    <a:pt x="33" y="51"/>
                    <a:pt x="29" y="49"/>
                    <a:pt x="26" y="48"/>
                  </a:cubicBezTo>
                  <a:cubicBezTo>
                    <a:pt x="24" y="47"/>
                    <a:pt x="22" y="44"/>
                    <a:pt x="19" y="44"/>
                  </a:cubicBezTo>
                  <a:cubicBezTo>
                    <a:pt x="16" y="44"/>
                    <a:pt x="17" y="42"/>
                    <a:pt x="15" y="42"/>
                  </a:cubicBezTo>
                  <a:cubicBezTo>
                    <a:pt x="13" y="42"/>
                    <a:pt x="12" y="45"/>
                    <a:pt x="9" y="4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11"/>
            <p:cNvSpPr>
              <a:spLocks noEditPoints="1"/>
            </p:cNvSpPr>
            <p:nvPr/>
          </p:nvSpPr>
          <p:spPr bwMode="auto">
            <a:xfrm>
              <a:off x="5198" y="3343"/>
              <a:ext cx="409" cy="353"/>
            </a:xfrm>
            <a:custGeom>
              <a:avLst/>
              <a:gdLst>
                <a:gd name="T0" fmla="*/ 24 w 173"/>
                <a:gd name="T1" fmla="*/ 102 h 149"/>
                <a:gd name="T2" fmla="*/ 26 w 173"/>
                <a:gd name="T3" fmla="*/ 105 h 149"/>
                <a:gd name="T4" fmla="*/ 24 w 173"/>
                <a:gd name="T5" fmla="*/ 108 h 149"/>
                <a:gd name="T6" fmla="*/ 23 w 173"/>
                <a:gd name="T7" fmla="*/ 106 h 149"/>
                <a:gd name="T8" fmla="*/ 22 w 173"/>
                <a:gd name="T9" fmla="*/ 102 h 149"/>
                <a:gd name="T10" fmla="*/ 9 w 173"/>
                <a:gd name="T11" fmla="*/ 92 h 149"/>
                <a:gd name="T12" fmla="*/ 16 w 173"/>
                <a:gd name="T13" fmla="*/ 92 h 149"/>
                <a:gd name="T14" fmla="*/ 16 w 173"/>
                <a:gd name="T15" fmla="*/ 96 h 149"/>
                <a:gd name="T16" fmla="*/ 11 w 173"/>
                <a:gd name="T17" fmla="*/ 96 h 149"/>
                <a:gd name="T18" fmla="*/ 8 w 173"/>
                <a:gd name="T19" fmla="*/ 95 h 149"/>
                <a:gd name="T20" fmla="*/ 4 w 173"/>
                <a:gd name="T21" fmla="*/ 91 h 149"/>
                <a:gd name="T22" fmla="*/ 8 w 173"/>
                <a:gd name="T23" fmla="*/ 88 h 149"/>
                <a:gd name="T24" fmla="*/ 7 w 173"/>
                <a:gd name="T25" fmla="*/ 83 h 149"/>
                <a:gd name="T26" fmla="*/ 2 w 173"/>
                <a:gd name="T27" fmla="*/ 79 h 149"/>
                <a:gd name="T28" fmla="*/ 0 w 173"/>
                <a:gd name="T29" fmla="*/ 85 h 149"/>
                <a:gd name="T30" fmla="*/ 59 w 173"/>
                <a:gd name="T31" fmla="*/ 29 h 149"/>
                <a:gd name="T32" fmla="*/ 72 w 173"/>
                <a:gd name="T33" fmla="*/ 32 h 149"/>
                <a:gd name="T34" fmla="*/ 70 w 173"/>
                <a:gd name="T35" fmla="*/ 8 h 149"/>
                <a:gd name="T36" fmla="*/ 74 w 173"/>
                <a:gd name="T37" fmla="*/ 0 h 149"/>
                <a:gd name="T38" fmla="*/ 83 w 173"/>
                <a:gd name="T39" fmla="*/ 5 h 149"/>
                <a:gd name="T40" fmla="*/ 98 w 173"/>
                <a:gd name="T41" fmla="*/ 9 h 149"/>
                <a:gd name="T42" fmla="*/ 102 w 173"/>
                <a:gd name="T43" fmla="*/ 17 h 149"/>
                <a:gd name="T44" fmla="*/ 96 w 173"/>
                <a:gd name="T45" fmla="*/ 21 h 149"/>
                <a:gd name="T46" fmla="*/ 98 w 173"/>
                <a:gd name="T47" fmla="*/ 26 h 149"/>
                <a:gd name="T48" fmla="*/ 110 w 173"/>
                <a:gd name="T49" fmla="*/ 25 h 149"/>
                <a:gd name="T50" fmla="*/ 120 w 173"/>
                <a:gd name="T51" fmla="*/ 35 h 149"/>
                <a:gd name="T52" fmla="*/ 133 w 173"/>
                <a:gd name="T53" fmla="*/ 41 h 149"/>
                <a:gd name="T54" fmla="*/ 137 w 173"/>
                <a:gd name="T55" fmla="*/ 38 h 149"/>
                <a:gd name="T56" fmla="*/ 140 w 173"/>
                <a:gd name="T57" fmla="*/ 43 h 149"/>
                <a:gd name="T58" fmla="*/ 136 w 173"/>
                <a:gd name="T59" fmla="*/ 52 h 149"/>
                <a:gd name="T60" fmla="*/ 137 w 173"/>
                <a:gd name="T61" fmla="*/ 66 h 149"/>
                <a:gd name="T62" fmla="*/ 146 w 173"/>
                <a:gd name="T63" fmla="*/ 65 h 149"/>
                <a:gd name="T64" fmla="*/ 147 w 173"/>
                <a:gd name="T65" fmla="*/ 76 h 149"/>
                <a:gd name="T66" fmla="*/ 162 w 173"/>
                <a:gd name="T67" fmla="*/ 83 h 149"/>
                <a:gd name="T68" fmla="*/ 163 w 173"/>
                <a:gd name="T69" fmla="*/ 91 h 149"/>
                <a:gd name="T70" fmla="*/ 171 w 173"/>
                <a:gd name="T71" fmla="*/ 98 h 149"/>
                <a:gd name="T72" fmla="*/ 171 w 173"/>
                <a:gd name="T73" fmla="*/ 104 h 149"/>
                <a:gd name="T74" fmla="*/ 162 w 173"/>
                <a:gd name="T75" fmla="*/ 112 h 149"/>
                <a:gd name="T76" fmla="*/ 152 w 173"/>
                <a:gd name="T77" fmla="*/ 115 h 149"/>
                <a:gd name="T78" fmla="*/ 146 w 173"/>
                <a:gd name="T79" fmla="*/ 114 h 149"/>
                <a:gd name="T80" fmla="*/ 143 w 173"/>
                <a:gd name="T81" fmla="*/ 128 h 149"/>
                <a:gd name="T82" fmla="*/ 140 w 173"/>
                <a:gd name="T83" fmla="*/ 136 h 149"/>
                <a:gd name="T84" fmla="*/ 136 w 173"/>
                <a:gd name="T85" fmla="*/ 140 h 149"/>
                <a:gd name="T86" fmla="*/ 142 w 173"/>
                <a:gd name="T87" fmla="*/ 147 h 149"/>
                <a:gd name="T88" fmla="*/ 138 w 173"/>
                <a:gd name="T89" fmla="*/ 144 h 149"/>
                <a:gd name="T90" fmla="*/ 131 w 173"/>
                <a:gd name="T91" fmla="*/ 139 h 149"/>
                <a:gd name="T92" fmla="*/ 120 w 173"/>
                <a:gd name="T93" fmla="*/ 131 h 149"/>
                <a:gd name="T94" fmla="*/ 112 w 173"/>
                <a:gd name="T95" fmla="*/ 125 h 149"/>
                <a:gd name="T96" fmla="*/ 88 w 173"/>
                <a:gd name="T97" fmla="*/ 138 h 149"/>
                <a:gd name="T98" fmla="*/ 83 w 173"/>
                <a:gd name="T99" fmla="*/ 144 h 149"/>
                <a:gd name="T100" fmla="*/ 82 w 173"/>
                <a:gd name="T101" fmla="*/ 146 h 149"/>
                <a:gd name="T102" fmla="*/ 70 w 173"/>
                <a:gd name="T103" fmla="*/ 139 h 149"/>
                <a:gd name="T104" fmla="*/ 72 w 173"/>
                <a:gd name="T105" fmla="*/ 129 h 149"/>
                <a:gd name="T106" fmla="*/ 82 w 173"/>
                <a:gd name="T107" fmla="*/ 108 h 149"/>
                <a:gd name="T108" fmla="*/ 85 w 173"/>
                <a:gd name="T109" fmla="*/ 93 h 149"/>
                <a:gd name="T110" fmla="*/ 71 w 173"/>
                <a:gd name="T111" fmla="*/ 79 h 149"/>
                <a:gd name="T112" fmla="*/ 66 w 173"/>
                <a:gd name="T113" fmla="*/ 74 h 149"/>
                <a:gd name="T114" fmla="*/ 58 w 173"/>
                <a:gd name="T115" fmla="*/ 50 h 149"/>
                <a:gd name="T116" fmla="*/ 59 w 173"/>
                <a:gd name="T117" fmla="*/ 45 h 149"/>
                <a:gd name="T118" fmla="*/ 68 w 173"/>
                <a:gd name="T119" fmla="*/ 56 h 149"/>
                <a:gd name="T120" fmla="*/ 61 w 173"/>
                <a:gd name="T121" fmla="*/ 46 h 149"/>
                <a:gd name="T122" fmla="*/ 59 w 173"/>
                <a:gd name="T123" fmla="*/ 3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3" h="149">
                  <a:moveTo>
                    <a:pt x="22" y="102"/>
                  </a:moveTo>
                  <a:cubicBezTo>
                    <a:pt x="23" y="102"/>
                    <a:pt x="24" y="102"/>
                    <a:pt x="24" y="102"/>
                  </a:cubicBezTo>
                  <a:cubicBezTo>
                    <a:pt x="25" y="102"/>
                    <a:pt x="26" y="102"/>
                    <a:pt x="26" y="102"/>
                  </a:cubicBezTo>
                  <a:cubicBezTo>
                    <a:pt x="26" y="103"/>
                    <a:pt x="26" y="103"/>
                    <a:pt x="26" y="105"/>
                  </a:cubicBezTo>
                  <a:cubicBezTo>
                    <a:pt x="26" y="105"/>
                    <a:pt x="27" y="106"/>
                    <a:pt x="26" y="108"/>
                  </a:cubicBezTo>
                  <a:cubicBezTo>
                    <a:pt x="26" y="108"/>
                    <a:pt x="25" y="108"/>
                    <a:pt x="24" y="108"/>
                  </a:cubicBezTo>
                  <a:cubicBezTo>
                    <a:pt x="24" y="107"/>
                    <a:pt x="23" y="107"/>
                    <a:pt x="23" y="106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2" y="105"/>
                    <a:pt x="21" y="105"/>
                    <a:pt x="21" y="103"/>
                  </a:cubicBezTo>
                  <a:cubicBezTo>
                    <a:pt x="22" y="102"/>
                    <a:pt x="22" y="102"/>
                    <a:pt x="22" y="102"/>
                  </a:cubicBezTo>
                  <a:close/>
                  <a:moveTo>
                    <a:pt x="8" y="95"/>
                  </a:moveTo>
                  <a:cubicBezTo>
                    <a:pt x="8" y="94"/>
                    <a:pt x="9" y="92"/>
                    <a:pt x="9" y="92"/>
                  </a:cubicBezTo>
                  <a:cubicBezTo>
                    <a:pt x="10" y="90"/>
                    <a:pt x="12" y="92"/>
                    <a:pt x="12" y="92"/>
                  </a:cubicBezTo>
                  <a:cubicBezTo>
                    <a:pt x="14" y="93"/>
                    <a:pt x="15" y="92"/>
                    <a:pt x="16" y="92"/>
                  </a:cubicBezTo>
                  <a:cubicBezTo>
                    <a:pt x="17" y="92"/>
                    <a:pt x="20" y="92"/>
                    <a:pt x="19" y="93"/>
                  </a:cubicBezTo>
                  <a:cubicBezTo>
                    <a:pt x="18" y="95"/>
                    <a:pt x="16" y="94"/>
                    <a:pt x="16" y="96"/>
                  </a:cubicBezTo>
                  <a:cubicBezTo>
                    <a:pt x="15" y="97"/>
                    <a:pt x="15" y="97"/>
                    <a:pt x="14" y="97"/>
                  </a:cubicBezTo>
                  <a:cubicBezTo>
                    <a:pt x="13" y="97"/>
                    <a:pt x="11" y="96"/>
                    <a:pt x="11" y="96"/>
                  </a:cubicBezTo>
                  <a:cubicBezTo>
                    <a:pt x="10" y="97"/>
                    <a:pt x="8" y="97"/>
                    <a:pt x="7" y="96"/>
                  </a:cubicBezTo>
                  <a:cubicBezTo>
                    <a:pt x="8" y="95"/>
                    <a:pt x="8" y="95"/>
                    <a:pt x="8" y="95"/>
                  </a:cubicBezTo>
                  <a:close/>
                  <a:moveTo>
                    <a:pt x="3" y="89"/>
                  </a:moveTo>
                  <a:cubicBezTo>
                    <a:pt x="4" y="91"/>
                    <a:pt x="4" y="91"/>
                    <a:pt x="4" y="91"/>
                  </a:cubicBezTo>
                  <a:cubicBezTo>
                    <a:pt x="5" y="91"/>
                    <a:pt x="6" y="91"/>
                    <a:pt x="8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8"/>
                    <a:pt x="8" y="86"/>
                    <a:pt x="8" y="85"/>
                  </a:cubicBezTo>
                  <a:cubicBezTo>
                    <a:pt x="8" y="85"/>
                    <a:pt x="7" y="85"/>
                    <a:pt x="7" y="83"/>
                  </a:cubicBezTo>
                  <a:cubicBezTo>
                    <a:pt x="7" y="82"/>
                    <a:pt x="6" y="82"/>
                    <a:pt x="6" y="81"/>
                  </a:cubicBezTo>
                  <a:cubicBezTo>
                    <a:pt x="5" y="80"/>
                    <a:pt x="3" y="79"/>
                    <a:pt x="2" y="79"/>
                  </a:cubicBezTo>
                  <a:cubicBezTo>
                    <a:pt x="1" y="80"/>
                    <a:pt x="0" y="80"/>
                    <a:pt x="0" y="80"/>
                  </a:cubicBezTo>
                  <a:cubicBezTo>
                    <a:pt x="0" y="82"/>
                    <a:pt x="0" y="84"/>
                    <a:pt x="0" y="85"/>
                  </a:cubicBezTo>
                  <a:cubicBezTo>
                    <a:pt x="0" y="86"/>
                    <a:pt x="2" y="89"/>
                    <a:pt x="3" y="89"/>
                  </a:cubicBezTo>
                  <a:close/>
                  <a:moveTo>
                    <a:pt x="59" y="29"/>
                  </a:moveTo>
                  <a:cubicBezTo>
                    <a:pt x="61" y="29"/>
                    <a:pt x="61" y="29"/>
                    <a:pt x="61" y="29"/>
                  </a:cubicBezTo>
                  <a:cubicBezTo>
                    <a:pt x="63" y="30"/>
                    <a:pt x="72" y="35"/>
                    <a:pt x="72" y="32"/>
                  </a:cubicBezTo>
                  <a:cubicBezTo>
                    <a:pt x="72" y="28"/>
                    <a:pt x="66" y="19"/>
                    <a:pt x="68" y="15"/>
                  </a:cubicBezTo>
                  <a:cubicBezTo>
                    <a:pt x="69" y="12"/>
                    <a:pt x="72" y="11"/>
                    <a:pt x="70" y="8"/>
                  </a:cubicBezTo>
                  <a:cubicBezTo>
                    <a:pt x="66" y="3"/>
                    <a:pt x="73" y="3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7" y="1"/>
                    <a:pt x="76" y="3"/>
                    <a:pt x="78" y="5"/>
                  </a:cubicBezTo>
                  <a:cubicBezTo>
                    <a:pt x="79" y="5"/>
                    <a:pt x="82" y="5"/>
                    <a:pt x="83" y="5"/>
                  </a:cubicBezTo>
                  <a:cubicBezTo>
                    <a:pt x="86" y="5"/>
                    <a:pt x="91" y="5"/>
                    <a:pt x="94" y="5"/>
                  </a:cubicBezTo>
                  <a:cubicBezTo>
                    <a:pt x="96" y="6"/>
                    <a:pt x="100" y="8"/>
                    <a:pt x="98" y="9"/>
                  </a:cubicBezTo>
                  <a:cubicBezTo>
                    <a:pt x="98" y="13"/>
                    <a:pt x="99" y="12"/>
                    <a:pt x="102" y="12"/>
                  </a:cubicBezTo>
                  <a:cubicBezTo>
                    <a:pt x="102" y="14"/>
                    <a:pt x="102" y="15"/>
                    <a:pt x="102" y="17"/>
                  </a:cubicBezTo>
                  <a:cubicBezTo>
                    <a:pt x="103" y="20"/>
                    <a:pt x="102" y="18"/>
                    <a:pt x="99" y="19"/>
                  </a:cubicBezTo>
                  <a:cubicBezTo>
                    <a:pt x="98" y="19"/>
                    <a:pt x="97" y="20"/>
                    <a:pt x="96" y="21"/>
                  </a:cubicBezTo>
                  <a:cubicBezTo>
                    <a:pt x="96" y="22"/>
                    <a:pt x="94" y="22"/>
                    <a:pt x="93" y="23"/>
                  </a:cubicBezTo>
                  <a:cubicBezTo>
                    <a:pt x="92" y="23"/>
                    <a:pt x="97" y="25"/>
                    <a:pt x="98" y="26"/>
                  </a:cubicBezTo>
                  <a:cubicBezTo>
                    <a:pt x="100" y="29"/>
                    <a:pt x="99" y="34"/>
                    <a:pt x="103" y="29"/>
                  </a:cubicBezTo>
                  <a:cubicBezTo>
                    <a:pt x="105" y="28"/>
                    <a:pt x="107" y="22"/>
                    <a:pt x="110" y="25"/>
                  </a:cubicBezTo>
                  <a:cubicBezTo>
                    <a:pt x="109" y="30"/>
                    <a:pt x="113" y="28"/>
                    <a:pt x="117" y="30"/>
                  </a:cubicBezTo>
                  <a:cubicBezTo>
                    <a:pt x="119" y="31"/>
                    <a:pt x="116" y="33"/>
                    <a:pt x="120" y="35"/>
                  </a:cubicBezTo>
                  <a:cubicBezTo>
                    <a:pt x="121" y="36"/>
                    <a:pt x="124" y="43"/>
                    <a:pt x="127" y="42"/>
                  </a:cubicBezTo>
                  <a:cubicBezTo>
                    <a:pt x="130" y="42"/>
                    <a:pt x="130" y="41"/>
                    <a:pt x="133" y="41"/>
                  </a:cubicBezTo>
                  <a:cubicBezTo>
                    <a:pt x="135" y="41"/>
                    <a:pt x="136" y="39"/>
                    <a:pt x="137" y="38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7"/>
                    <a:pt x="140" y="49"/>
                    <a:pt x="136" y="52"/>
                  </a:cubicBezTo>
                  <a:cubicBezTo>
                    <a:pt x="133" y="56"/>
                    <a:pt x="136" y="58"/>
                    <a:pt x="135" y="62"/>
                  </a:cubicBezTo>
                  <a:cubicBezTo>
                    <a:pt x="135" y="63"/>
                    <a:pt x="134" y="67"/>
                    <a:pt x="137" y="66"/>
                  </a:cubicBezTo>
                  <a:cubicBezTo>
                    <a:pt x="141" y="66"/>
                    <a:pt x="140" y="63"/>
                    <a:pt x="143" y="67"/>
                  </a:cubicBezTo>
                  <a:cubicBezTo>
                    <a:pt x="144" y="68"/>
                    <a:pt x="146" y="65"/>
                    <a:pt x="146" y="65"/>
                  </a:cubicBezTo>
                  <a:cubicBezTo>
                    <a:pt x="146" y="66"/>
                    <a:pt x="146" y="70"/>
                    <a:pt x="146" y="71"/>
                  </a:cubicBezTo>
                  <a:cubicBezTo>
                    <a:pt x="144" y="73"/>
                    <a:pt x="146" y="75"/>
                    <a:pt x="147" y="76"/>
                  </a:cubicBezTo>
                  <a:cubicBezTo>
                    <a:pt x="150" y="77"/>
                    <a:pt x="156" y="79"/>
                    <a:pt x="159" y="79"/>
                  </a:cubicBezTo>
                  <a:cubicBezTo>
                    <a:pt x="162" y="79"/>
                    <a:pt x="161" y="81"/>
                    <a:pt x="162" y="83"/>
                  </a:cubicBezTo>
                  <a:cubicBezTo>
                    <a:pt x="162" y="83"/>
                    <a:pt x="162" y="86"/>
                    <a:pt x="161" y="86"/>
                  </a:cubicBezTo>
                  <a:cubicBezTo>
                    <a:pt x="160" y="87"/>
                    <a:pt x="162" y="90"/>
                    <a:pt x="163" y="91"/>
                  </a:cubicBezTo>
                  <a:cubicBezTo>
                    <a:pt x="165" y="92"/>
                    <a:pt x="165" y="97"/>
                    <a:pt x="168" y="97"/>
                  </a:cubicBezTo>
                  <a:cubicBezTo>
                    <a:pt x="170" y="97"/>
                    <a:pt x="171" y="96"/>
                    <a:pt x="171" y="98"/>
                  </a:cubicBezTo>
                  <a:cubicBezTo>
                    <a:pt x="173" y="101"/>
                    <a:pt x="171" y="100"/>
                    <a:pt x="170" y="102"/>
                  </a:cubicBezTo>
                  <a:cubicBezTo>
                    <a:pt x="169" y="103"/>
                    <a:pt x="171" y="103"/>
                    <a:pt x="171" y="104"/>
                  </a:cubicBezTo>
                  <a:cubicBezTo>
                    <a:pt x="169" y="106"/>
                    <a:pt x="168" y="106"/>
                    <a:pt x="167" y="109"/>
                  </a:cubicBezTo>
                  <a:cubicBezTo>
                    <a:pt x="166" y="111"/>
                    <a:pt x="165" y="113"/>
                    <a:pt x="162" y="112"/>
                  </a:cubicBezTo>
                  <a:cubicBezTo>
                    <a:pt x="159" y="112"/>
                    <a:pt x="159" y="111"/>
                    <a:pt x="157" y="111"/>
                  </a:cubicBezTo>
                  <a:cubicBezTo>
                    <a:pt x="155" y="112"/>
                    <a:pt x="153" y="116"/>
                    <a:pt x="152" y="115"/>
                  </a:cubicBezTo>
                  <a:cubicBezTo>
                    <a:pt x="150" y="113"/>
                    <a:pt x="149" y="115"/>
                    <a:pt x="148" y="115"/>
                  </a:cubicBezTo>
                  <a:cubicBezTo>
                    <a:pt x="147" y="115"/>
                    <a:pt x="147" y="114"/>
                    <a:pt x="146" y="114"/>
                  </a:cubicBezTo>
                  <a:cubicBezTo>
                    <a:pt x="143" y="115"/>
                    <a:pt x="144" y="118"/>
                    <a:pt x="144" y="119"/>
                  </a:cubicBezTo>
                  <a:cubicBezTo>
                    <a:pt x="143" y="122"/>
                    <a:pt x="141" y="126"/>
                    <a:pt x="143" y="128"/>
                  </a:cubicBezTo>
                  <a:cubicBezTo>
                    <a:pt x="146" y="130"/>
                    <a:pt x="142" y="132"/>
                    <a:pt x="140" y="132"/>
                  </a:cubicBezTo>
                  <a:cubicBezTo>
                    <a:pt x="140" y="134"/>
                    <a:pt x="143" y="135"/>
                    <a:pt x="140" y="136"/>
                  </a:cubicBezTo>
                  <a:cubicBezTo>
                    <a:pt x="138" y="136"/>
                    <a:pt x="136" y="136"/>
                    <a:pt x="135" y="137"/>
                  </a:cubicBezTo>
                  <a:cubicBezTo>
                    <a:pt x="135" y="138"/>
                    <a:pt x="135" y="139"/>
                    <a:pt x="136" y="140"/>
                  </a:cubicBezTo>
                  <a:cubicBezTo>
                    <a:pt x="137" y="141"/>
                    <a:pt x="139" y="141"/>
                    <a:pt x="140" y="141"/>
                  </a:cubicBezTo>
                  <a:cubicBezTo>
                    <a:pt x="141" y="142"/>
                    <a:pt x="141" y="146"/>
                    <a:pt x="142" y="147"/>
                  </a:cubicBezTo>
                  <a:cubicBezTo>
                    <a:pt x="142" y="148"/>
                    <a:pt x="142" y="149"/>
                    <a:pt x="141" y="149"/>
                  </a:cubicBezTo>
                  <a:cubicBezTo>
                    <a:pt x="140" y="149"/>
                    <a:pt x="140" y="145"/>
                    <a:pt x="138" y="144"/>
                  </a:cubicBezTo>
                  <a:cubicBezTo>
                    <a:pt x="136" y="143"/>
                    <a:pt x="135" y="143"/>
                    <a:pt x="134" y="142"/>
                  </a:cubicBezTo>
                  <a:cubicBezTo>
                    <a:pt x="133" y="141"/>
                    <a:pt x="132" y="139"/>
                    <a:pt x="131" y="139"/>
                  </a:cubicBezTo>
                  <a:cubicBezTo>
                    <a:pt x="129" y="138"/>
                    <a:pt x="127" y="136"/>
                    <a:pt x="126" y="134"/>
                  </a:cubicBezTo>
                  <a:cubicBezTo>
                    <a:pt x="124" y="132"/>
                    <a:pt x="123" y="131"/>
                    <a:pt x="120" y="131"/>
                  </a:cubicBezTo>
                  <a:cubicBezTo>
                    <a:pt x="118" y="131"/>
                    <a:pt x="114" y="130"/>
                    <a:pt x="114" y="127"/>
                  </a:cubicBezTo>
                  <a:cubicBezTo>
                    <a:pt x="114" y="125"/>
                    <a:pt x="114" y="126"/>
                    <a:pt x="112" y="125"/>
                  </a:cubicBezTo>
                  <a:cubicBezTo>
                    <a:pt x="104" y="125"/>
                    <a:pt x="103" y="133"/>
                    <a:pt x="96" y="131"/>
                  </a:cubicBezTo>
                  <a:cubicBezTo>
                    <a:pt x="92" y="130"/>
                    <a:pt x="89" y="135"/>
                    <a:pt x="88" y="138"/>
                  </a:cubicBezTo>
                  <a:cubicBezTo>
                    <a:pt x="87" y="139"/>
                    <a:pt x="89" y="142"/>
                    <a:pt x="88" y="143"/>
                  </a:cubicBezTo>
                  <a:cubicBezTo>
                    <a:pt x="87" y="143"/>
                    <a:pt x="85" y="144"/>
                    <a:pt x="83" y="144"/>
                  </a:cubicBezTo>
                  <a:cubicBezTo>
                    <a:pt x="82" y="146"/>
                    <a:pt x="82" y="146"/>
                    <a:pt x="82" y="146"/>
                  </a:cubicBezTo>
                  <a:cubicBezTo>
                    <a:pt x="82" y="146"/>
                    <a:pt x="82" y="146"/>
                    <a:pt x="82" y="146"/>
                  </a:cubicBezTo>
                  <a:cubicBezTo>
                    <a:pt x="81" y="143"/>
                    <a:pt x="78" y="140"/>
                    <a:pt x="75" y="139"/>
                  </a:cubicBezTo>
                  <a:cubicBezTo>
                    <a:pt x="74" y="139"/>
                    <a:pt x="70" y="140"/>
                    <a:pt x="70" y="139"/>
                  </a:cubicBezTo>
                  <a:cubicBezTo>
                    <a:pt x="68" y="138"/>
                    <a:pt x="67" y="137"/>
                    <a:pt x="64" y="137"/>
                  </a:cubicBezTo>
                  <a:cubicBezTo>
                    <a:pt x="72" y="129"/>
                    <a:pt x="72" y="129"/>
                    <a:pt x="72" y="129"/>
                  </a:cubicBezTo>
                  <a:cubicBezTo>
                    <a:pt x="76" y="126"/>
                    <a:pt x="77" y="122"/>
                    <a:pt x="82" y="119"/>
                  </a:cubicBezTo>
                  <a:cubicBezTo>
                    <a:pt x="84" y="117"/>
                    <a:pt x="82" y="111"/>
                    <a:pt x="82" y="108"/>
                  </a:cubicBezTo>
                  <a:cubicBezTo>
                    <a:pt x="82" y="105"/>
                    <a:pt x="82" y="102"/>
                    <a:pt x="83" y="99"/>
                  </a:cubicBezTo>
                  <a:cubicBezTo>
                    <a:pt x="84" y="97"/>
                    <a:pt x="86" y="94"/>
                    <a:pt x="85" y="93"/>
                  </a:cubicBezTo>
                  <a:cubicBezTo>
                    <a:pt x="83" y="90"/>
                    <a:pt x="75" y="89"/>
                    <a:pt x="72" y="86"/>
                  </a:cubicBezTo>
                  <a:cubicBezTo>
                    <a:pt x="71" y="85"/>
                    <a:pt x="68" y="80"/>
                    <a:pt x="71" y="79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66" y="79"/>
                    <a:pt x="68" y="77"/>
                    <a:pt x="66" y="74"/>
                  </a:cubicBezTo>
                  <a:cubicBezTo>
                    <a:pt x="64" y="71"/>
                    <a:pt x="58" y="65"/>
                    <a:pt x="57" y="62"/>
                  </a:cubicBezTo>
                  <a:cubicBezTo>
                    <a:pt x="57" y="58"/>
                    <a:pt x="58" y="54"/>
                    <a:pt x="58" y="50"/>
                  </a:cubicBezTo>
                  <a:cubicBezTo>
                    <a:pt x="58" y="46"/>
                    <a:pt x="58" y="43"/>
                    <a:pt x="58" y="41"/>
                  </a:cubicBezTo>
                  <a:cubicBezTo>
                    <a:pt x="58" y="41"/>
                    <a:pt x="59" y="45"/>
                    <a:pt x="59" y="45"/>
                  </a:cubicBezTo>
                  <a:cubicBezTo>
                    <a:pt x="59" y="49"/>
                    <a:pt x="62" y="48"/>
                    <a:pt x="63" y="51"/>
                  </a:cubicBezTo>
                  <a:cubicBezTo>
                    <a:pt x="64" y="52"/>
                    <a:pt x="66" y="57"/>
                    <a:pt x="68" y="56"/>
                  </a:cubicBezTo>
                  <a:cubicBezTo>
                    <a:pt x="70" y="56"/>
                    <a:pt x="68" y="52"/>
                    <a:pt x="67" y="52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59" y="45"/>
                    <a:pt x="62" y="43"/>
                    <a:pt x="61" y="41"/>
                  </a:cubicBezTo>
                  <a:cubicBezTo>
                    <a:pt x="60" y="39"/>
                    <a:pt x="56" y="39"/>
                    <a:pt x="59" y="37"/>
                  </a:cubicBezTo>
                  <a:cubicBezTo>
                    <a:pt x="59" y="36"/>
                    <a:pt x="59" y="32"/>
                    <a:pt x="59" y="2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12"/>
            <p:cNvSpPr>
              <a:spLocks/>
            </p:cNvSpPr>
            <p:nvPr/>
          </p:nvSpPr>
          <p:spPr bwMode="auto">
            <a:xfrm>
              <a:off x="5326" y="3376"/>
              <a:ext cx="580" cy="585"/>
            </a:xfrm>
            <a:custGeom>
              <a:avLst/>
              <a:gdLst>
                <a:gd name="T0" fmla="*/ 34 w 245"/>
                <a:gd name="T1" fmla="*/ 124 h 247"/>
                <a:gd name="T2" fmla="*/ 66 w 245"/>
                <a:gd name="T3" fmla="*/ 117 h 247"/>
                <a:gd name="T4" fmla="*/ 84 w 245"/>
                <a:gd name="T5" fmla="*/ 130 h 247"/>
                <a:gd name="T6" fmla="*/ 82 w 245"/>
                <a:gd name="T7" fmla="*/ 126 h 247"/>
                <a:gd name="T8" fmla="*/ 89 w 245"/>
                <a:gd name="T9" fmla="*/ 114 h 247"/>
                <a:gd name="T10" fmla="*/ 98 w 245"/>
                <a:gd name="T11" fmla="*/ 100 h 247"/>
                <a:gd name="T12" fmla="*/ 117 w 245"/>
                <a:gd name="T13" fmla="*/ 89 h 247"/>
                <a:gd name="T14" fmla="*/ 109 w 245"/>
                <a:gd name="T15" fmla="*/ 76 h 247"/>
                <a:gd name="T16" fmla="*/ 93 w 245"/>
                <a:gd name="T17" fmla="*/ 60 h 247"/>
                <a:gd name="T18" fmla="*/ 83 w 245"/>
                <a:gd name="T19" fmla="*/ 51 h 247"/>
                <a:gd name="T20" fmla="*/ 86 w 245"/>
                <a:gd name="T21" fmla="*/ 27 h 247"/>
                <a:gd name="T22" fmla="*/ 98 w 245"/>
                <a:gd name="T23" fmla="*/ 22 h 247"/>
                <a:gd name="T24" fmla="*/ 102 w 245"/>
                <a:gd name="T25" fmla="*/ 6 h 247"/>
                <a:gd name="T26" fmla="*/ 115 w 245"/>
                <a:gd name="T27" fmla="*/ 10 h 247"/>
                <a:gd name="T28" fmla="*/ 107 w 245"/>
                <a:gd name="T29" fmla="*/ 27 h 247"/>
                <a:gd name="T30" fmla="*/ 127 w 245"/>
                <a:gd name="T31" fmla="*/ 20 h 247"/>
                <a:gd name="T32" fmla="*/ 124 w 245"/>
                <a:gd name="T33" fmla="*/ 44 h 247"/>
                <a:gd name="T34" fmla="*/ 149 w 245"/>
                <a:gd name="T35" fmla="*/ 24 h 247"/>
                <a:gd name="T36" fmla="*/ 154 w 245"/>
                <a:gd name="T37" fmla="*/ 41 h 247"/>
                <a:gd name="T38" fmla="*/ 149 w 245"/>
                <a:gd name="T39" fmla="*/ 50 h 247"/>
                <a:gd name="T40" fmla="*/ 130 w 245"/>
                <a:gd name="T41" fmla="*/ 66 h 247"/>
                <a:gd name="T42" fmla="*/ 127 w 245"/>
                <a:gd name="T43" fmla="*/ 85 h 247"/>
                <a:gd name="T44" fmla="*/ 123 w 245"/>
                <a:gd name="T45" fmla="*/ 100 h 247"/>
                <a:gd name="T46" fmla="*/ 156 w 245"/>
                <a:gd name="T47" fmla="*/ 107 h 247"/>
                <a:gd name="T48" fmla="*/ 173 w 245"/>
                <a:gd name="T49" fmla="*/ 92 h 247"/>
                <a:gd name="T50" fmla="*/ 181 w 245"/>
                <a:gd name="T51" fmla="*/ 80 h 247"/>
                <a:gd name="T52" fmla="*/ 175 w 245"/>
                <a:gd name="T53" fmla="*/ 66 h 247"/>
                <a:gd name="T54" fmla="*/ 202 w 245"/>
                <a:gd name="T55" fmla="*/ 72 h 247"/>
                <a:gd name="T56" fmla="*/ 220 w 245"/>
                <a:gd name="T57" fmla="*/ 57 h 247"/>
                <a:gd name="T58" fmla="*/ 228 w 245"/>
                <a:gd name="T59" fmla="*/ 47 h 247"/>
                <a:gd name="T60" fmla="*/ 238 w 245"/>
                <a:gd name="T61" fmla="*/ 52 h 247"/>
                <a:gd name="T62" fmla="*/ 243 w 245"/>
                <a:gd name="T63" fmla="*/ 66 h 247"/>
                <a:gd name="T64" fmla="*/ 241 w 245"/>
                <a:gd name="T65" fmla="*/ 81 h 247"/>
                <a:gd name="T66" fmla="*/ 233 w 245"/>
                <a:gd name="T67" fmla="*/ 97 h 247"/>
                <a:gd name="T68" fmla="*/ 223 w 245"/>
                <a:gd name="T69" fmla="*/ 115 h 247"/>
                <a:gd name="T70" fmla="*/ 213 w 245"/>
                <a:gd name="T71" fmla="*/ 126 h 247"/>
                <a:gd name="T72" fmla="*/ 221 w 245"/>
                <a:gd name="T73" fmla="*/ 135 h 247"/>
                <a:gd name="T74" fmla="*/ 213 w 245"/>
                <a:gd name="T75" fmla="*/ 151 h 247"/>
                <a:gd name="T76" fmla="*/ 185 w 245"/>
                <a:gd name="T77" fmla="*/ 159 h 247"/>
                <a:gd name="T78" fmla="*/ 160 w 245"/>
                <a:gd name="T79" fmla="*/ 168 h 247"/>
                <a:gd name="T80" fmla="*/ 173 w 245"/>
                <a:gd name="T81" fmla="*/ 187 h 247"/>
                <a:gd name="T82" fmla="*/ 186 w 245"/>
                <a:gd name="T83" fmla="*/ 205 h 247"/>
                <a:gd name="T84" fmla="*/ 166 w 245"/>
                <a:gd name="T85" fmla="*/ 226 h 247"/>
                <a:gd name="T86" fmla="*/ 133 w 245"/>
                <a:gd name="T87" fmla="*/ 240 h 247"/>
                <a:gd name="T88" fmla="*/ 130 w 245"/>
                <a:gd name="T89" fmla="*/ 219 h 247"/>
                <a:gd name="T90" fmla="*/ 119 w 245"/>
                <a:gd name="T91" fmla="*/ 209 h 247"/>
                <a:gd name="T92" fmla="*/ 95 w 245"/>
                <a:gd name="T93" fmla="*/ 217 h 247"/>
                <a:gd name="T94" fmla="*/ 67 w 245"/>
                <a:gd name="T95" fmla="*/ 229 h 247"/>
                <a:gd name="T96" fmla="*/ 41 w 245"/>
                <a:gd name="T97" fmla="*/ 212 h 247"/>
                <a:gd name="T98" fmla="*/ 14 w 245"/>
                <a:gd name="T99" fmla="*/ 176 h 247"/>
                <a:gd name="T100" fmla="*/ 7 w 245"/>
                <a:gd name="T101" fmla="*/ 144 h 247"/>
                <a:gd name="T102" fmla="*/ 28 w 245"/>
                <a:gd name="T103" fmla="*/ 13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5" h="247">
                  <a:moveTo>
                    <a:pt x="28" y="133"/>
                  </a:moveTo>
                  <a:cubicBezTo>
                    <a:pt x="30" y="130"/>
                    <a:pt x="30" y="130"/>
                    <a:pt x="30" y="130"/>
                  </a:cubicBezTo>
                  <a:cubicBezTo>
                    <a:pt x="31" y="130"/>
                    <a:pt x="34" y="130"/>
                    <a:pt x="35" y="129"/>
                  </a:cubicBezTo>
                  <a:cubicBezTo>
                    <a:pt x="35" y="129"/>
                    <a:pt x="34" y="126"/>
                    <a:pt x="34" y="124"/>
                  </a:cubicBezTo>
                  <a:cubicBezTo>
                    <a:pt x="36" y="121"/>
                    <a:pt x="38" y="116"/>
                    <a:pt x="43" y="117"/>
                  </a:cubicBezTo>
                  <a:cubicBezTo>
                    <a:pt x="50" y="119"/>
                    <a:pt x="50" y="111"/>
                    <a:pt x="58" y="111"/>
                  </a:cubicBezTo>
                  <a:cubicBezTo>
                    <a:pt x="60" y="112"/>
                    <a:pt x="60" y="111"/>
                    <a:pt x="60" y="113"/>
                  </a:cubicBezTo>
                  <a:cubicBezTo>
                    <a:pt x="60" y="116"/>
                    <a:pt x="65" y="117"/>
                    <a:pt x="66" y="117"/>
                  </a:cubicBezTo>
                  <a:cubicBezTo>
                    <a:pt x="69" y="117"/>
                    <a:pt x="70" y="118"/>
                    <a:pt x="72" y="120"/>
                  </a:cubicBezTo>
                  <a:cubicBezTo>
                    <a:pt x="73" y="122"/>
                    <a:pt x="75" y="124"/>
                    <a:pt x="77" y="125"/>
                  </a:cubicBezTo>
                  <a:cubicBezTo>
                    <a:pt x="78" y="126"/>
                    <a:pt x="80" y="127"/>
                    <a:pt x="80" y="129"/>
                  </a:cubicBezTo>
                  <a:cubicBezTo>
                    <a:pt x="81" y="130"/>
                    <a:pt x="83" y="130"/>
                    <a:pt x="84" y="130"/>
                  </a:cubicBezTo>
                  <a:cubicBezTo>
                    <a:pt x="86" y="132"/>
                    <a:pt x="86" y="135"/>
                    <a:pt x="87" y="136"/>
                  </a:cubicBezTo>
                  <a:cubicBezTo>
                    <a:pt x="88" y="136"/>
                    <a:pt x="88" y="134"/>
                    <a:pt x="88" y="133"/>
                  </a:cubicBezTo>
                  <a:cubicBezTo>
                    <a:pt x="87" y="133"/>
                    <a:pt x="87" y="128"/>
                    <a:pt x="86" y="127"/>
                  </a:cubicBezTo>
                  <a:cubicBezTo>
                    <a:pt x="85" y="127"/>
                    <a:pt x="83" y="127"/>
                    <a:pt x="82" y="126"/>
                  </a:cubicBezTo>
                  <a:cubicBezTo>
                    <a:pt x="81" y="126"/>
                    <a:pt x="81" y="124"/>
                    <a:pt x="81" y="123"/>
                  </a:cubicBezTo>
                  <a:cubicBezTo>
                    <a:pt x="82" y="122"/>
                    <a:pt x="84" y="122"/>
                    <a:pt x="86" y="122"/>
                  </a:cubicBezTo>
                  <a:cubicBezTo>
                    <a:pt x="89" y="121"/>
                    <a:pt x="86" y="120"/>
                    <a:pt x="86" y="118"/>
                  </a:cubicBezTo>
                  <a:cubicBezTo>
                    <a:pt x="88" y="118"/>
                    <a:pt x="92" y="116"/>
                    <a:pt x="89" y="114"/>
                  </a:cubicBezTo>
                  <a:cubicBezTo>
                    <a:pt x="87" y="112"/>
                    <a:pt x="89" y="107"/>
                    <a:pt x="90" y="105"/>
                  </a:cubicBezTo>
                  <a:cubicBezTo>
                    <a:pt x="90" y="103"/>
                    <a:pt x="89" y="100"/>
                    <a:pt x="92" y="100"/>
                  </a:cubicBezTo>
                  <a:cubicBezTo>
                    <a:pt x="93" y="100"/>
                    <a:pt x="93" y="100"/>
                    <a:pt x="94" y="100"/>
                  </a:cubicBezTo>
                  <a:cubicBezTo>
                    <a:pt x="95" y="100"/>
                    <a:pt x="96" y="98"/>
                    <a:pt x="98" y="100"/>
                  </a:cubicBezTo>
                  <a:cubicBezTo>
                    <a:pt x="99" y="102"/>
                    <a:pt x="101" y="97"/>
                    <a:pt x="103" y="97"/>
                  </a:cubicBezTo>
                  <a:cubicBezTo>
                    <a:pt x="105" y="96"/>
                    <a:pt x="105" y="98"/>
                    <a:pt x="108" y="98"/>
                  </a:cubicBezTo>
                  <a:cubicBezTo>
                    <a:pt x="111" y="98"/>
                    <a:pt x="112" y="97"/>
                    <a:pt x="113" y="94"/>
                  </a:cubicBezTo>
                  <a:cubicBezTo>
                    <a:pt x="114" y="92"/>
                    <a:pt x="115" y="91"/>
                    <a:pt x="117" y="89"/>
                  </a:cubicBezTo>
                  <a:cubicBezTo>
                    <a:pt x="117" y="89"/>
                    <a:pt x="115" y="88"/>
                    <a:pt x="115" y="87"/>
                  </a:cubicBezTo>
                  <a:cubicBezTo>
                    <a:pt x="117" y="85"/>
                    <a:pt x="119" y="86"/>
                    <a:pt x="117" y="83"/>
                  </a:cubicBezTo>
                  <a:cubicBezTo>
                    <a:pt x="117" y="82"/>
                    <a:pt x="115" y="82"/>
                    <a:pt x="114" y="82"/>
                  </a:cubicBezTo>
                  <a:cubicBezTo>
                    <a:pt x="111" y="82"/>
                    <a:pt x="111" y="77"/>
                    <a:pt x="109" y="76"/>
                  </a:cubicBezTo>
                  <a:cubicBezTo>
                    <a:pt x="108" y="75"/>
                    <a:pt x="106" y="72"/>
                    <a:pt x="107" y="71"/>
                  </a:cubicBezTo>
                  <a:cubicBezTo>
                    <a:pt x="108" y="71"/>
                    <a:pt x="108" y="68"/>
                    <a:pt x="108" y="68"/>
                  </a:cubicBezTo>
                  <a:cubicBezTo>
                    <a:pt x="107" y="65"/>
                    <a:pt x="108" y="63"/>
                    <a:pt x="105" y="63"/>
                  </a:cubicBezTo>
                  <a:cubicBezTo>
                    <a:pt x="102" y="64"/>
                    <a:pt x="96" y="62"/>
                    <a:pt x="93" y="60"/>
                  </a:cubicBezTo>
                  <a:cubicBezTo>
                    <a:pt x="92" y="59"/>
                    <a:pt x="90" y="57"/>
                    <a:pt x="92" y="56"/>
                  </a:cubicBezTo>
                  <a:cubicBezTo>
                    <a:pt x="92" y="54"/>
                    <a:pt x="92" y="51"/>
                    <a:pt x="92" y="50"/>
                  </a:cubicBezTo>
                  <a:cubicBezTo>
                    <a:pt x="92" y="49"/>
                    <a:pt x="90" y="53"/>
                    <a:pt x="89" y="51"/>
                  </a:cubicBezTo>
                  <a:cubicBezTo>
                    <a:pt x="86" y="47"/>
                    <a:pt x="87" y="50"/>
                    <a:pt x="83" y="51"/>
                  </a:cubicBezTo>
                  <a:cubicBezTo>
                    <a:pt x="80" y="51"/>
                    <a:pt x="81" y="48"/>
                    <a:pt x="81" y="46"/>
                  </a:cubicBezTo>
                  <a:cubicBezTo>
                    <a:pt x="82" y="42"/>
                    <a:pt x="79" y="41"/>
                    <a:pt x="83" y="36"/>
                  </a:cubicBezTo>
                  <a:cubicBezTo>
                    <a:pt x="86" y="33"/>
                    <a:pt x="86" y="31"/>
                    <a:pt x="86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90" y="27"/>
                    <a:pt x="86" y="22"/>
                    <a:pt x="90" y="22"/>
                  </a:cubicBezTo>
                  <a:cubicBezTo>
                    <a:pt x="90" y="22"/>
                    <a:pt x="95" y="25"/>
                    <a:pt x="92" y="21"/>
                  </a:cubicBezTo>
                  <a:cubicBezTo>
                    <a:pt x="89" y="17"/>
                    <a:pt x="95" y="15"/>
                    <a:pt x="98" y="15"/>
                  </a:cubicBezTo>
                  <a:cubicBezTo>
                    <a:pt x="99" y="15"/>
                    <a:pt x="98" y="21"/>
                    <a:pt x="98" y="22"/>
                  </a:cubicBezTo>
                  <a:cubicBezTo>
                    <a:pt x="100" y="27"/>
                    <a:pt x="101" y="25"/>
                    <a:pt x="102" y="22"/>
                  </a:cubicBezTo>
                  <a:cubicBezTo>
                    <a:pt x="102" y="21"/>
                    <a:pt x="105" y="21"/>
                    <a:pt x="106" y="20"/>
                  </a:cubicBezTo>
                  <a:cubicBezTo>
                    <a:pt x="107" y="18"/>
                    <a:pt x="102" y="15"/>
                    <a:pt x="102" y="13"/>
                  </a:cubicBezTo>
                  <a:cubicBezTo>
                    <a:pt x="102" y="10"/>
                    <a:pt x="102" y="9"/>
                    <a:pt x="102" y="6"/>
                  </a:cubicBezTo>
                  <a:cubicBezTo>
                    <a:pt x="96" y="5"/>
                    <a:pt x="101" y="3"/>
                    <a:pt x="104" y="2"/>
                  </a:cubicBezTo>
                  <a:cubicBezTo>
                    <a:pt x="106" y="1"/>
                    <a:pt x="115" y="0"/>
                    <a:pt x="115" y="2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0" y="10"/>
                    <a:pt x="110" y="15"/>
                    <a:pt x="110" y="19"/>
                  </a:cubicBezTo>
                  <a:cubicBezTo>
                    <a:pt x="110" y="21"/>
                    <a:pt x="108" y="25"/>
                    <a:pt x="107" y="27"/>
                  </a:cubicBezTo>
                  <a:cubicBezTo>
                    <a:pt x="107" y="27"/>
                    <a:pt x="110" y="42"/>
                    <a:pt x="112" y="35"/>
                  </a:cubicBezTo>
                  <a:cubicBezTo>
                    <a:pt x="114" y="25"/>
                    <a:pt x="114" y="18"/>
                    <a:pt x="118" y="10"/>
                  </a:cubicBezTo>
                  <a:cubicBezTo>
                    <a:pt x="119" y="9"/>
                    <a:pt x="124" y="12"/>
                    <a:pt x="125" y="13"/>
                  </a:cubicBezTo>
                  <a:cubicBezTo>
                    <a:pt x="126" y="13"/>
                    <a:pt x="126" y="18"/>
                    <a:pt x="127" y="20"/>
                  </a:cubicBezTo>
                  <a:cubicBezTo>
                    <a:pt x="129" y="23"/>
                    <a:pt x="126" y="24"/>
                    <a:pt x="124" y="25"/>
                  </a:cubicBezTo>
                  <a:cubicBezTo>
                    <a:pt x="121" y="28"/>
                    <a:pt x="125" y="28"/>
                    <a:pt x="126" y="30"/>
                  </a:cubicBezTo>
                  <a:cubicBezTo>
                    <a:pt x="126" y="32"/>
                    <a:pt x="123" y="35"/>
                    <a:pt x="122" y="36"/>
                  </a:cubicBezTo>
                  <a:cubicBezTo>
                    <a:pt x="121" y="38"/>
                    <a:pt x="121" y="44"/>
                    <a:pt x="124" y="44"/>
                  </a:cubicBezTo>
                  <a:cubicBezTo>
                    <a:pt x="126" y="43"/>
                    <a:pt x="131" y="41"/>
                    <a:pt x="133" y="39"/>
                  </a:cubicBezTo>
                  <a:cubicBezTo>
                    <a:pt x="135" y="38"/>
                    <a:pt x="143" y="33"/>
                    <a:pt x="141" y="33"/>
                  </a:cubicBezTo>
                  <a:cubicBezTo>
                    <a:pt x="136" y="31"/>
                    <a:pt x="142" y="24"/>
                    <a:pt x="144" y="24"/>
                  </a:cubicBezTo>
                  <a:cubicBezTo>
                    <a:pt x="145" y="23"/>
                    <a:pt x="150" y="22"/>
                    <a:pt x="149" y="24"/>
                  </a:cubicBezTo>
                  <a:cubicBezTo>
                    <a:pt x="148" y="25"/>
                    <a:pt x="147" y="28"/>
                    <a:pt x="148" y="30"/>
                  </a:cubicBezTo>
                  <a:cubicBezTo>
                    <a:pt x="149" y="32"/>
                    <a:pt x="153" y="27"/>
                    <a:pt x="155" y="32"/>
                  </a:cubicBezTo>
                  <a:cubicBezTo>
                    <a:pt x="156" y="33"/>
                    <a:pt x="160" y="33"/>
                    <a:pt x="156" y="35"/>
                  </a:cubicBezTo>
                  <a:cubicBezTo>
                    <a:pt x="150" y="38"/>
                    <a:pt x="159" y="39"/>
                    <a:pt x="154" y="41"/>
                  </a:cubicBezTo>
                  <a:cubicBezTo>
                    <a:pt x="154" y="41"/>
                    <a:pt x="153" y="42"/>
                    <a:pt x="152" y="43"/>
                  </a:cubicBezTo>
                  <a:cubicBezTo>
                    <a:pt x="152" y="44"/>
                    <a:pt x="154" y="45"/>
                    <a:pt x="155" y="45"/>
                  </a:cubicBezTo>
                  <a:cubicBezTo>
                    <a:pt x="155" y="46"/>
                    <a:pt x="154" y="48"/>
                    <a:pt x="153" y="48"/>
                  </a:cubicBezTo>
                  <a:cubicBezTo>
                    <a:pt x="152" y="49"/>
                    <a:pt x="149" y="48"/>
                    <a:pt x="149" y="50"/>
                  </a:cubicBezTo>
                  <a:cubicBezTo>
                    <a:pt x="148" y="54"/>
                    <a:pt x="144" y="51"/>
                    <a:pt x="141" y="53"/>
                  </a:cubicBezTo>
                  <a:cubicBezTo>
                    <a:pt x="139" y="54"/>
                    <a:pt x="137" y="56"/>
                    <a:pt x="134" y="57"/>
                  </a:cubicBezTo>
                  <a:cubicBezTo>
                    <a:pt x="133" y="58"/>
                    <a:pt x="127" y="60"/>
                    <a:pt x="128" y="61"/>
                  </a:cubicBezTo>
                  <a:cubicBezTo>
                    <a:pt x="129" y="62"/>
                    <a:pt x="132" y="65"/>
                    <a:pt x="130" y="66"/>
                  </a:cubicBezTo>
                  <a:cubicBezTo>
                    <a:pt x="129" y="68"/>
                    <a:pt x="129" y="68"/>
                    <a:pt x="129" y="71"/>
                  </a:cubicBezTo>
                  <a:cubicBezTo>
                    <a:pt x="129" y="74"/>
                    <a:pt x="129" y="75"/>
                    <a:pt x="125" y="76"/>
                  </a:cubicBezTo>
                  <a:cubicBezTo>
                    <a:pt x="118" y="77"/>
                    <a:pt x="121" y="80"/>
                    <a:pt x="123" y="84"/>
                  </a:cubicBezTo>
                  <a:cubicBezTo>
                    <a:pt x="124" y="88"/>
                    <a:pt x="124" y="87"/>
                    <a:pt x="127" y="85"/>
                  </a:cubicBezTo>
                  <a:cubicBezTo>
                    <a:pt x="129" y="84"/>
                    <a:pt x="130" y="85"/>
                    <a:pt x="131" y="87"/>
                  </a:cubicBezTo>
                  <a:cubicBezTo>
                    <a:pt x="131" y="89"/>
                    <a:pt x="126" y="91"/>
                    <a:pt x="124" y="91"/>
                  </a:cubicBezTo>
                  <a:cubicBezTo>
                    <a:pt x="124" y="90"/>
                    <a:pt x="116" y="94"/>
                    <a:pt x="120" y="94"/>
                  </a:cubicBezTo>
                  <a:cubicBezTo>
                    <a:pt x="125" y="94"/>
                    <a:pt x="121" y="96"/>
                    <a:pt x="123" y="100"/>
                  </a:cubicBezTo>
                  <a:cubicBezTo>
                    <a:pt x="124" y="103"/>
                    <a:pt x="124" y="105"/>
                    <a:pt x="128" y="103"/>
                  </a:cubicBezTo>
                  <a:cubicBezTo>
                    <a:pt x="136" y="100"/>
                    <a:pt x="133" y="108"/>
                    <a:pt x="138" y="109"/>
                  </a:cubicBezTo>
                  <a:cubicBezTo>
                    <a:pt x="142" y="111"/>
                    <a:pt x="143" y="104"/>
                    <a:pt x="147" y="106"/>
                  </a:cubicBezTo>
                  <a:cubicBezTo>
                    <a:pt x="149" y="108"/>
                    <a:pt x="153" y="109"/>
                    <a:pt x="156" y="107"/>
                  </a:cubicBezTo>
                  <a:cubicBezTo>
                    <a:pt x="158" y="106"/>
                    <a:pt x="156" y="103"/>
                    <a:pt x="156" y="101"/>
                  </a:cubicBezTo>
                  <a:cubicBezTo>
                    <a:pt x="156" y="93"/>
                    <a:pt x="160" y="99"/>
                    <a:pt x="162" y="100"/>
                  </a:cubicBezTo>
                  <a:cubicBezTo>
                    <a:pt x="166" y="101"/>
                    <a:pt x="169" y="94"/>
                    <a:pt x="171" y="92"/>
                  </a:cubicBezTo>
                  <a:cubicBezTo>
                    <a:pt x="169" y="92"/>
                    <a:pt x="173" y="92"/>
                    <a:pt x="173" y="92"/>
                  </a:cubicBezTo>
                  <a:cubicBezTo>
                    <a:pt x="176" y="92"/>
                    <a:pt x="181" y="92"/>
                    <a:pt x="181" y="88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8" y="86"/>
                    <a:pt x="181" y="85"/>
                    <a:pt x="181" y="85"/>
                  </a:cubicBezTo>
                  <a:cubicBezTo>
                    <a:pt x="182" y="83"/>
                    <a:pt x="184" y="81"/>
                    <a:pt x="181" y="80"/>
                  </a:cubicBezTo>
                  <a:cubicBezTo>
                    <a:pt x="179" y="80"/>
                    <a:pt x="179" y="79"/>
                    <a:pt x="179" y="77"/>
                  </a:cubicBezTo>
                  <a:cubicBezTo>
                    <a:pt x="179" y="76"/>
                    <a:pt x="176" y="75"/>
                    <a:pt x="175" y="74"/>
                  </a:cubicBezTo>
                  <a:cubicBezTo>
                    <a:pt x="173" y="72"/>
                    <a:pt x="174" y="69"/>
                    <a:pt x="175" y="66"/>
                  </a:cubicBezTo>
                  <a:cubicBezTo>
                    <a:pt x="175" y="66"/>
                    <a:pt x="175" y="66"/>
                    <a:pt x="175" y="66"/>
                  </a:cubicBezTo>
                  <a:cubicBezTo>
                    <a:pt x="178" y="66"/>
                    <a:pt x="179" y="63"/>
                    <a:pt x="181" y="63"/>
                  </a:cubicBezTo>
                  <a:cubicBezTo>
                    <a:pt x="183" y="63"/>
                    <a:pt x="182" y="66"/>
                    <a:pt x="185" y="66"/>
                  </a:cubicBezTo>
                  <a:cubicBezTo>
                    <a:pt x="188" y="66"/>
                    <a:pt x="190" y="69"/>
                    <a:pt x="193" y="70"/>
                  </a:cubicBezTo>
                  <a:cubicBezTo>
                    <a:pt x="195" y="71"/>
                    <a:pt x="199" y="73"/>
                    <a:pt x="202" y="72"/>
                  </a:cubicBezTo>
                  <a:cubicBezTo>
                    <a:pt x="203" y="70"/>
                    <a:pt x="205" y="71"/>
                    <a:pt x="206" y="71"/>
                  </a:cubicBezTo>
                  <a:cubicBezTo>
                    <a:pt x="208" y="70"/>
                    <a:pt x="208" y="68"/>
                    <a:pt x="209" y="68"/>
                  </a:cubicBezTo>
                  <a:cubicBezTo>
                    <a:pt x="212" y="66"/>
                    <a:pt x="212" y="66"/>
                    <a:pt x="213" y="63"/>
                  </a:cubicBezTo>
                  <a:cubicBezTo>
                    <a:pt x="215" y="60"/>
                    <a:pt x="217" y="57"/>
                    <a:pt x="220" y="57"/>
                  </a:cubicBezTo>
                  <a:cubicBezTo>
                    <a:pt x="222" y="56"/>
                    <a:pt x="223" y="56"/>
                    <a:pt x="225" y="56"/>
                  </a:cubicBezTo>
                  <a:cubicBezTo>
                    <a:pt x="225" y="56"/>
                    <a:pt x="227" y="55"/>
                    <a:pt x="227" y="54"/>
                  </a:cubicBezTo>
                  <a:cubicBezTo>
                    <a:pt x="228" y="54"/>
                    <a:pt x="227" y="52"/>
                    <a:pt x="227" y="51"/>
                  </a:cubicBezTo>
                  <a:cubicBezTo>
                    <a:pt x="227" y="50"/>
                    <a:pt x="227" y="48"/>
                    <a:pt x="228" y="47"/>
                  </a:cubicBezTo>
                  <a:cubicBezTo>
                    <a:pt x="228" y="47"/>
                    <a:pt x="228" y="47"/>
                    <a:pt x="228" y="47"/>
                  </a:cubicBezTo>
                  <a:cubicBezTo>
                    <a:pt x="229" y="47"/>
                    <a:pt x="230" y="47"/>
                    <a:pt x="231" y="48"/>
                  </a:cubicBezTo>
                  <a:cubicBezTo>
                    <a:pt x="231" y="48"/>
                    <a:pt x="232" y="50"/>
                    <a:pt x="232" y="50"/>
                  </a:cubicBezTo>
                  <a:cubicBezTo>
                    <a:pt x="233" y="51"/>
                    <a:pt x="237" y="51"/>
                    <a:pt x="238" y="52"/>
                  </a:cubicBezTo>
                  <a:cubicBezTo>
                    <a:pt x="240" y="53"/>
                    <a:pt x="240" y="55"/>
                    <a:pt x="242" y="56"/>
                  </a:cubicBezTo>
                  <a:cubicBezTo>
                    <a:pt x="243" y="57"/>
                    <a:pt x="244" y="61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3" y="66"/>
                    <a:pt x="242" y="69"/>
                    <a:pt x="242" y="70"/>
                  </a:cubicBezTo>
                  <a:cubicBezTo>
                    <a:pt x="242" y="71"/>
                    <a:pt x="243" y="72"/>
                    <a:pt x="243" y="73"/>
                  </a:cubicBezTo>
                  <a:cubicBezTo>
                    <a:pt x="243" y="76"/>
                    <a:pt x="242" y="77"/>
                    <a:pt x="240" y="78"/>
                  </a:cubicBezTo>
                  <a:cubicBezTo>
                    <a:pt x="239" y="79"/>
                    <a:pt x="240" y="80"/>
                    <a:pt x="241" y="81"/>
                  </a:cubicBezTo>
                  <a:cubicBezTo>
                    <a:pt x="242" y="82"/>
                    <a:pt x="243" y="83"/>
                    <a:pt x="243" y="85"/>
                  </a:cubicBezTo>
                  <a:cubicBezTo>
                    <a:pt x="242" y="87"/>
                    <a:pt x="236" y="88"/>
                    <a:pt x="239" y="91"/>
                  </a:cubicBezTo>
                  <a:cubicBezTo>
                    <a:pt x="242" y="94"/>
                    <a:pt x="239" y="95"/>
                    <a:pt x="236" y="95"/>
                  </a:cubicBezTo>
                  <a:cubicBezTo>
                    <a:pt x="233" y="95"/>
                    <a:pt x="233" y="94"/>
                    <a:pt x="233" y="97"/>
                  </a:cubicBezTo>
                  <a:cubicBezTo>
                    <a:pt x="231" y="100"/>
                    <a:pt x="233" y="101"/>
                    <a:pt x="230" y="103"/>
                  </a:cubicBezTo>
                  <a:cubicBezTo>
                    <a:pt x="227" y="105"/>
                    <a:pt x="231" y="106"/>
                    <a:pt x="227" y="107"/>
                  </a:cubicBezTo>
                  <a:cubicBezTo>
                    <a:pt x="225" y="108"/>
                    <a:pt x="226" y="111"/>
                    <a:pt x="225" y="112"/>
                  </a:cubicBezTo>
                  <a:cubicBezTo>
                    <a:pt x="225" y="113"/>
                    <a:pt x="223" y="114"/>
                    <a:pt x="223" y="115"/>
                  </a:cubicBezTo>
                  <a:cubicBezTo>
                    <a:pt x="222" y="117"/>
                    <a:pt x="222" y="118"/>
                    <a:pt x="220" y="118"/>
                  </a:cubicBezTo>
                  <a:cubicBezTo>
                    <a:pt x="216" y="119"/>
                    <a:pt x="218" y="121"/>
                    <a:pt x="217" y="122"/>
                  </a:cubicBezTo>
                  <a:cubicBezTo>
                    <a:pt x="216" y="123"/>
                    <a:pt x="215" y="123"/>
                    <a:pt x="214" y="123"/>
                  </a:cubicBezTo>
                  <a:cubicBezTo>
                    <a:pt x="213" y="123"/>
                    <a:pt x="213" y="126"/>
                    <a:pt x="213" y="126"/>
                  </a:cubicBezTo>
                  <a:cubicBezTo>
                    <a:pt x="214" y="128"/>
                    <a:pt x="216" y="129"/>
                    <a:pt x="217" y="130"/>
                  </a:cubicBezTo>
                  <a:cubicBezTo>
                    <a:pt x="218" y="131"/>
                    <a:pt x="219" y="132"/>
                    <a:pt x="219" y="133"/>
                  </a:cubicBezTo>
                  <a:cubicBezTo>
                    <a:pt x="220" y="133"/>
                    <a:pt x="220" y="133"/>
                    <a:pt x="220" y="133"/>
                  </a:cubicBezTo>
                  <a:cubicBezTo>
                    <a:pt x="221" y="133"/>
                    <a:pt x="221" y="135"/>
                    <a:pt x="221" y="135"/>
                  </a:cubicBezTo>
                  <a:cubicBezTo>
                    <a:pt x="222" y="137"/>
                    <a:pt x="220" y="138"/>
                    <a:pt x="221" y="139"/>
                  </a:cubicBezTo>
                  <a:cubicBezTo>
                    <a:pt x="223" y="144"/>
                    <a:pt x="216" y="140"/>
                    <a:pt x="216" y="144"/>
                  </a:cubicBezTo>
                  <a:cubicBezTo>
                    <a:pt x="216" y="147"/>
                    <a:pt x="215" y="149"/>
                    <a:pt x="213" y="151"/>
                  </a:cubicBezTo>
                  <a:cubicBezTo>
                    <a:pt x="213" y="151"/>
                    <a:pt x="213" y="151"/>
                    <a:pt x="213" y="151"/>
                  </a:cubicBezTo>
                  <a:cubicBezTo>
                    <a:pt x="209" y="151"/>
                    <a:pt x="209" y="151"/>
                    <a:pt x="209" y="151"/>
                  </a:cubicBezTo>
                  <a:cubicBezTo>
                    <a:pt x="207" y="153"/>
                    <a:pt x="206" y="154"/>
                    <a:pt x="203" y="155"/>
                  </a:cubicBezTo>
                  <a:cubicBezTo>
                    <a:pt x="202" y="156"/>
                    <a:pt x="199" y="154"/>
                    <a:pt x="197" y="154"/>
                  </a:cubicBezTo>
                  <a:cubicBezTo>
                    <a:pt x="192" y="154"/>
                    <a:pt x="189" y="158"/>
                    <a:pt x="185" y="159"/>
                  </a:cubicBezTo>
                  <a:cubicBezTo>
                    <a:pt x="181" y="161"/>
                    <a:pt x="183" y="161"/>
                    <a:pt x="181" y="164"/>
                  </a:cubicBezTo>
                  <a:cubicBezTo>
                    <a:pt x="179" y="166"/>
                    <a:pt x="172" y="170"/>
                    <a:pt x="170" y="169"/>
                  </a:cubicBezTo>
                  <a:cubicBezTo>
                    <a:pt x="168" y="168"/>
                    <a:pt x="167" y="166"/>
                    <a:pt x="166" y="166"/>
                  </a:cubicBezTo>
                  <a:cubicBezTo>
                    <a:pt x="163" y="165"/>
                    <a:pt x="162" y="167"/>
                    <a:pt x="160" y="168"/>
                  </a:cubicBezTo>
                  <a:cubicBezTo>
                    <a:pt x="157" y="168"/>
                    <a:pt x="159" y="173"/>
                    <a:pt x="159" y="174"/>
                  </a:cubicBezTo>
                  <a:cubicBezTo>
                    <a:pt x="159" y="180"/>
                    <a:pt x="165" y="174"/>
                    <a:pt x="169" y="177"/>
                  </a:cubicBezTo>
                  <a:cubicBezTo>
                    <a:pt x="173" y="179"/>
                    <a:pt x="174" y="177"/>
                    <a:pt x="176" y="182"/>
                  </a:cubicBezTo>
                  <a:cubicBezTo>
                    <a:pt x="178" y="186"/>
                    <a:pt x="176" y="184"/>
                    <a:pt x="173" y="187"/>
                  </a:cubicBezTo>
                  <a:cubicBezTo>
                    <a:pt x="171" y="189"/>
                    <a:pt x="172" y="187"/>
                    <a:pt x="172" y="190"/>
                  </a:cubicBezTo>
                  <a:cubicBezTo>
                    <a:pt x="171" y="195"/>
                    <a:pt x="176" y="194"/>
                    <a:pt x="176" y="199"/>
                  </a:cubicBezTo>
                  <a:cubicBezTo>
                    <a:pt x="176" y="202"/>
                    <a:pt x="175" y="205"/>
                    <a:pt x="179" y="205"/>
                  </a:cubicBezTo>
                  <a:cubicBezTo>
                    <a:pt x="181" y="205"/>
                    <a:pt x="184" y="204"/>
                    <a:pt x="186" y="205"/>
                  </a:cubicBezTo>
                  <a:cubicBezTo>
                    <a:pt x="187" y="205"/>
                    <a:pt x="186" y="212"/>
                    <a:pt x="185" y="213"/>
                  </a:cubicBezTo>
                  <a:cubicBezTo>
                    <a:pt x="185" y="217"/>
                    <a:pt x="181" y="220"/>
                    <a:pt x="179" y="225"/>
                  </a:cubicBezTo>
                  <a:cubicBezTo>
                    <a:pt x="178" y="228"/>
                    <a:pt x="176" y="222"/>
                    <a:pt x="173" y="222"/>
                  </a:cubicBezTo>
                  <a:cubicBezTo>
                    <a:pt x="171" y="223"/>
                    <a:pt x="169" y="225"/>
                    <a:pt x="166" y="226"/>
                  </a:cubicBezTo>
                  <a:cubicBezTo>
                    <a:pt x="165" y="226"/>
                    <a:pt x="159" y="231"/>
                    <a:pt x="160" y="231"/>
                  </a:cubicBezTo>
                  <a:cubicBezTo>
                    <a:pt x="162" y="236"/>
                    <a:pt x="156" y="236"/>
                    <a:pt x="154" y="240"/>
                  </a:cubicBezTo>
                  <a:cubicBezTo>
                    <a:pt x="152" y="247"/>
                    <a:pt x="149" y="234"/>
                    <a:pt x="144" y="238"/>
                  </a:cubicBezTo>
                  <a:cubicBezTo>
                    <a:pt x="141" y="241"/>
                    <a:pt x="136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0" y="232"/>
                    <a:pt x="130" y="232"/>
                    <a:pt x="130" y="232"/>
                  </a:cubicBezTo>
                  <a:cubicBezTo>
                    <a:pt x="130" y="230"/>
                    <a:pt x="132" y="228"/>
                    <a:pt x="130" y="225"/>
                  </a:cubicBezTo>
                  <a:cubicBezTo>
                    <a:pt x="130" y="223"/>
                    <a:pt x="129" y="221"/>
                    <a:pt x="130" y="219"/>
                  </a:cubicBezTo>
                  <a:cubicBezTo>
                    <a:pt x="130" y="218"/>
                    <a:pt x="131" y="216"/>
                    <a:pt x="130" y="215"/>
                  </a:cubicBezTo>
                  <a:cubicBezTo>
                    <a:pt x="129" y="213"/>
                    <a:pt x="127" y="213"/>
                    <a:pt x="126" y="212"/>
                  </a:cubicBezTo>
                  <a:cubicBezTo>
                    <a:pt x="124" y="210"/>
                    <a:pt x="124" y="208"/>
                    <a:pt x="124" y="206"/>
                  </a:cubicBezTo>
                  <a:cubicBezTo>
                    <a:pt x="123" y="205"/>
                    <a:pt x="120" y="208"/>
                    <a:pt x="119" y="209"/>
                  </a:cubicBezTo>
                  <a:cubicBezTo>
                    <a:pt x="116" y="211"/>
                    <a:pt x="114" y="214"/>
                    <a:pt x="111" y="211"/>
                  </a:cubicBezTo>
                  <a:cubicBezTo>
                    <a:pt x="108" y="209"/>
                    <a:pt x="104" y="212"/>
                    <a:pt x="101" y="209"/>
                  </a:cubicBezTo>
                  <a:cubicBezTo>
                    <a:pt x="99" y="208"/>
                    <a:pt x="98" y="206"/>
                    <a:pt x="98" y="211"/>
                  </a:cubicBezTo>
                  <a:cubicBezTo>
                    <a:pt x="98" y="212"/>
                    <a:pt x="96" y="216"/>
                    <a:pt x="95" y="217"/>
                  </a:cubicBezTo>
                  <a:cubicBezTo>
                    <a:pt x="92" y="220"/>
                    <a:pt x="89" y="220"/>
                    <a:pt x="85" y="220"/>
                  </a:cubicBezTo>
                  <a:cubicBezTo>
                    <a:pt x="78" y="220"/>
                    <a:pt x="74" y="221"/>
                    <a:pt x="68" y="225"/>
                  </a:cubicBezTo>
                  <a:cubicBezTo>
                    <a:pt x="67" y="229"/>
                    <a:pt x="67" y="229"/>
                    <a:pt x="67" y="229"/>
                  </a:cubicBezTo>
                  <a:cubicBezTo>
                    <a:pt x="67" y="229"/>
                    <a:pt x="67" y="229"/>
                    <a:pt x="67" y="229"/>
                  </a:cubicBezTo>
                  <a:cubicBezTo>
                    <a:pt x="63" y="228"/>
                    <a:pt x="61" y="226"/>
                    <a:pt x="59" y="225"/>
                  </a:cubicBezTo>
                  <a:cubicBezTo>
                    <a:pt x="56" y="225"/>
                    <a:pt x="53" y="226"/>
                    <a:pt x="54" y="223"/>
                  </a:cubicBezTo>
                  <a:cubicBezTo>
                    <a:pt x="55" y="218"/>
                    <a:pt x="52" y="221"/>
                    <a:pt x="49" y="220"/>
                  </a:cubicBezTo>
                  <a:cubicBezTo>
                    <a:pt x="45" y="218"/>
                    <a:pt x="43" y="215"/>
                    <a:pt x="41" y="212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4" y="197"/>
                    <a:pt x="29" y="199"/>
                    <a:pt x="27" y="196"/>
                  </a:cubicBezTo>
                  <a:cubicBezTo>
                    <a:pt x="20" y="187"/>
                    <a:pt x="20" y="187"/>
                    <a:pt x="20" y="187"/>
                  </a:cubicBezTo>
                  <a:cubicBezTo>
                    <a:pt x="18" y="184"/>
                    <a:pt x="16" y="179"/>
                    <a:pt x="14" y="176"/>
                  </a:cubicBezTo>
                  <a:cubicBezTo>
                    <a:pt x="13" y="173"/>
                    <a:pt x="11" y="170"/>
                    <a:pt x="11" y="167"/>
                  </a:cubicBezTo>
                  <a:cubicBezTo>
                    <a:pt x="10" y="164"/>
                    <a:pt x="10" y="161"/>
                    <a:pt x="8" y="158"/>
                  </a:cubicBezTo>
                  <a:cubicBezTo>
                    <a:pt x="6" y="156"/>
                    <a:pt x="5" y="153"/>
                    <a:pt x="3" y="150"/>
                  </a:cubicBezTo>
                  <a:cubicBezTo>
                    <a:pt x="0" y="147"/>
                    <a:pt x="5" y="146"/>
                    <a:pt x="7" y="144"/>
                  </a:cubicBezTo>
                  <a:cubicBezTo>
                    <a:pt x="9" y="144"/>
                    <a:pt x="10" y="142"/>
                    <a:pt x="12" y="142"/>
                  </a:cubicBezTo>
                  <a:cubicBezTo>
                    <a:pt x="14" y="142"/>
                    <a:pt x="16" y="143"/>
                    <a:pt x="17" y="142"/>
                  </a:cubicBezTo>
                  <a:cubicBezTo>
                    <a:pt x="20" y="142"/>
                    <a:pt x="24" y="140"/>
                    <a:pt x="26" y="139"/>
                  </a:cubicBezTo>
                  <a:cubicBezTo>
                    <a:pt x="28" y="138"/>
                    <a:pt x="29" y="135"/>
                    <a:pt x="28" y="13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13"/>
            <p:cNvSpPr>
              <a:spLocks noEditPoints="1"/>
            </p:cNvSpPr>
            <p:nvPr/>
          </p:nvSpPr>
          <p:spPr bwMode="auto">
            <a:xfrm>
              <a:off x="4585" y="3866"/>
              <a:ext cx="1056" cy="128"/>
            </a:xfrm>
            <a:custGeom>
              <a:avLst/>
              <a:gdLst>
                <a:gd name="T0" fmla="*/ 4 w 446"/>
                <a:gd name="T1" fmla="*/ 49 h 54"/>
                <a:gd name="T2" fmla="*/ 1 w 446"/>
                <a:gd name="T3" fmla="*/ 49 h 54"/>
                <a:gd name="T4" fmla="*/ 0 w 446"/>
                <a:gd name="T5" fmla="*/ 48 h 54"/>
                <a:gd name="T6" fmla="*/ 1 w 446"/>
                <a:gd name="T7" fmla="*/ 46 h 54"/>
                <a:gd name="T8" fmla="*/ 4 w 446"/>
                <a:gd name="T9" fmla="*/ 41 h 54"/>
                <a:gd name="T10" fmla="*/ 6 w 446"/>
                <a:gd name="T11" fmla="*/ 44 h 54"/>
                <a:gd name="T12" fmla="*/ 8 w 446"/>
                <a:gd name="T13" fmla="*/ 46 h 54"/>
                <a:gd name="T14" fmla="*/ 9 w 446"/>
                <a:gd name="T15" fmla="*/ 50 h 54"/>
                <a:gd name="T16" fmla="*/ 8 w 446"/>
                <a:gd name="T17" fmla="*/ 51 h 54"/>
                <a:gd name="T18" fmla="*/ 5 w 446"/>
                <a:gd name="T19" fmla="*/ 50 h 54"/>
                <a:gd name="T20" fmla="*/ 4 w 446"/>
                <a:gd name="T21" fmla="*/ 49 h 54"/>
                <a:gd name="T22" fmla="*/ 380 w 446"/>
                <a:gd name="T23" fmla="*/ 24 h 54"/>
                <a:gd name="T24" fmla="*/ 381 w 446"/>
                <a:gd name="T25" fmla="*/ 19 h 54"/>
                <a:gd name="T26" fmla="*/ 398 w 446"/>
                <a:gd name="T27" fmla="*/ 14 h 54"/>
                <a:gd name="T28" fmla="*/ 407 w 446"/>
                <a:gd name="T29" fmla="*/ 12 h 54"/>
                <a:gd name="T30" fmla="*/ 411 w 446"/>
                <a:gd name="T31" fmla="*/ 5 h 54"/>
                <a:gd name="T32" fmla="*/ 414 w 446"/>
                <a:gd name="T33" fmla="*/ 3 h 54"/>
                <a:gd name="T34" fmla="*/ 424 w 446"/>
                <a:gd name="T35" fmla="*/ 5 h 54"/>
                <a:gd name="T36" fmla="*/ 432 w 446"/>
                <a:gd name="T37" fmla="*/ 3 h 54"/>
                <a:gd name="T38" fmla="*/ 437 w 446"/>
                <a:gd name="T39" fmla="*/ 0 h 54"/>
                <a:gd name="T40" fmla="*/ 439 w 446"/>
                <a:gd name="T41" fmla="*/ 6 h 54"/>
                <a:gd name="T42" fmla="*/ 443 w 446"/>
                <a:gd name="T43" fmla="*/ 9 h 54"/>
                <a:gd name="T44" fmla="*/ 443 w 446"/>
                <a:gd name="T45" fmla="*/ 13 h 54"/>
                <a:gd name="T46" fmla="*/ 443 w 446"/>
                <a:gd name="T47" fmla="*/ 19 h 54"/>
                <a:gd name="T48" fmla="*/ 443 w 446"/>
                <a:gd name="T49" fmla="*/ 27 h 54"/>
                <a:gd name="T50" fmla="*/ 446 w 446"/>
                <a:gd name="T51" fmla="*/ 34 h 54"/>
                <a:gd name="T52" fmla="*/ 446 w 446"/>
                <a:gd name="T53" fmla="*/ 34 h 54"/>
                <a:gd name="T54" fmla="*/ 443 w 446"/>
                <a:gd name="T55" fmla="*/ 35 h 54"/>
                <a:gd name="T56" fmla="*/ 441 w 446"/>
                <a:gd name="T57" fmla="*/ 38 h 54"/>
                <a:gd name="T58" fmla="*/ 440 w 446"/>
                <a:gd name="T59" fmla="*/ 40 h 54"/>
                <a:gd name="T60" fmla="*/ 437 w 446"/>
                <a:gd name="T61" fmla="*/ 42 h 54"/>
                <a:gd name="T62" fmla="*/ 437 w 446"/>
                <a:gd name="T63" fmla="*/ 45 h 54"/>
                <a:gd name="T64" fmla="*/ 433 w 446"/>
                <a:gd name="T65" fmla="*/ 50 h 54"/>
                <a:gd name="T66" fmla="*/ 429 w 446"/>
                <a:gd name="T67" fmla="*/ 54 h 54"/>
                <a:gd name="T68" fmla="*/ 429 w 446"/>
                <a:gd name="T69" fmla="*/ 54 h 54"/>
                <a:gd name="T70" fmla="*/ 416 w 446"/>
                <a:gd name="T71" fmla="*/ 41 h 54"/>
                <a:gd name="T72" fmla="*/ 398 w 446"/>
                <a:gd name="T73" fmla="*/ 33 h 54"/>
                <a:gd name="T74" fmla="*/ 395 w 446"/>
                <a:gd name="T75" fmla="*/ 27 h 54"/>
                <a:gd name="T76" fmla="*/ 392 w 446"/>
                <a:gd name="T77" fmla="*/ 26 h 54"/>
                <a:gd name="T78" fmla="*/ 380 w 446"/>
                <a:gd name="T79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6" h="54">
                  <a:moveTo>
                    <a:pt x="4" y="49"/>
                  </a:moveTo>
                  <a:cubicBezTo>
                    <a:pt x="3" y="49"/>
                    <a:pt x="2" y="49"/>
                    <a:pt x="1" y="49"/>
                  </a:cubicBezTo>
                  <a:cubicBezTo>
                    <a:pt x="1" y="49"/>
                    <a:pt x="0" y="48"/>
                    <a:pt x="0" y="48"/>
                  </a:cubicBezTo>
                  <a:cubicBezTo>
                    <a:pt x="0" y="47"/>
                    <a:pt x="1" y="46"/>
                    <a:pt x="1" y="46"/>
                  </a:cubicBezTo>
                  <a:cubicBezTo>
                    <a:pt x="2" y="44"/>
                    <a:pt x="2" y="43"/>
                    <a:pt x="4" y="41"/>
                  </a:cubicBezTo>
                  <a:cubicBezTo>
                    <a:pt x="5" y="41"/>
                    <a:pt x="5" y="43"/>
                    <a:pt x="6" y="44"/>
                  </a:cubicBezTo>
                  <a:cubicBezTo>
                    <a:pt x="7" y="45"/>
                    <a:pt x="8" y="45"/>
                    <a:pt x="8" y="46"/>
                  </a:cubicBezTo>
                  <a:cubicBezTo>
                    <a:pt x="9" y="47"/>
                    <a:pt x="8" y="49"/>
                    <a:pt x="9" y="50"/>
                  </a:cubicBezTo>
                  <a:cubicBezTo>
                    <a:pt x="9" y="50"/>
                    <a:pt x="10" y="51"/>
                    <a:pt x="8" y="51"/>
                  </a:cubicBezTo>
                  <a:cubicBezTo>
                    <a:pt x="8" y="51"/>
                    <a:pt x="6" y="51"/>
                    <a:pt x="5" y="50"/>
                  </a:cubicBezTo>
                  <a:cubicBezTo>
                    <a:pt x="4" y="49"/>
                    <a:pt x="4" y="49"/>
                    <a:pt x="4" y="49"/>
                  </a:cubicBezTo>
                  <a:close/>
                  <a:moveTo>
                    <a:pt x="380" y="24"/>
                  </a:moveTo>
                  <a:cubicBezTo>
                    <a:pt x="381" y="19"/>
                    <a:pt x="381" y="19"/>
                    <a:pt x="381" y="19"/>
                  </a:cubicBezTo>
                  <a:cubicBezTo>
                    <a:pt x="387" y="16"/>
                    <a:pt x="391" y="14"/>
                    <a:pt x="398" y="14"/>
                  </a:cubicBezTo>
                  <a:cubicBezTo>
                    <a:pt x="402" y="14"/>
                    <a:pt x="404" y="14"/>
                    <a:pt x="407" y="12"/>
                  </a:cubicBezTo>
                  <a:cubicBezTo>
                    <a:pt x="409" y="10"/>
                    <a:pt x="411" y="7"/>
                    <a:pt x="411" y="5"/>
                  </a:cubicBezTo>
                  <a:cubicBezTo>
                    <a:pt x="411" y="0"/>
                    <a:pt x="412" y="3"/>
                    <a:pt x="414" y="3"/>
                  </a:cubicBezTo>
                  <a:cubicBezTo>
                    <a:pt x="417" y="6"/>
                    <a:pt x="421" y="3"/>
                    <a:pt x="424" y="5"/>
                  </a:cubicBezTo>
                  <a:cubicBezTo>
                    <a:pt x="427" y="8"/>
                    <a:pt x="429" y="5"/>
                    <a:pt x="432" y="3"/>
                  </a:cubicBezTo>
                  <a:cubicBezTo>
                    <a:pt x="433" y="3"/>
                    <a:pt x="436" y="0"/>
                    <a:pt x="437" y="0"/>
                  </a:cubicBezTo>
                  <a:cubicBezTo>
                    <a:pt x="437" y="2"/>
                    <a:pt x="437" y="4"/>
                    <a:pt x="439" y="6"/>
                  </a:cubicBezTo>
                  <a:cubicBezTo>
                    <a:pt x="440" y="7"/>
                    <a:pt x="442" y="7"/>
                    <a:pt x="443" y="9"/>
                  </a:cubicBezTo>
                  <a:cubicBezTo>
                    <a:pt x="444" y="10"/>
                    <a:pt x="443" y="12"/>
                    <a:pt x="443" y="13"/>
                  </a:cubicBezTo>
                  <a:cubicBezTo>
                    <a:pt x="442" y="15"/>
                    <a:pt x="443" y="18"/>
                    <a:pt x="443" y="19"/>
                  </a:cubicBezTo>
                  <a:cubicBezTo>
                    <a:pt x="445" y="22"/>
                    <a:pt x="443" y="24"/>
                    <a:pt x="443" y="27"/>
                  </a:cubicBezTo>
                  <a:cubicBezTo>
                    <a:pt x="446" y="34"/>
                    <a:pt x="446" y="34"/>
                    <a:pt x="446" y="34"/>
                  </a:cubicBezTo>
                  <a:cubicBezTo>
                    <a:pt x="446" y="34"/>
                    <a:pt x="446" y="34"/>
                    <a:pt x="446" y="34"/>
                  </a:cubicBezTo>
                  <a:cubicBezTo>
                    <a:pt x="443" y="35"/>
                    <a:pt x="443" y="35"/>
                    <a:pt x="443" y="35"/>
                  </a:cubicBezTo>
                  <a:cubicBezTo>
                    <a:pt x="442" y="36"/>
                    <a:pt x="442" y="37"/>
                    <a:pt x="441" y="38"/>
                  </a:cubicBezTo>
                  <a:cubicBezTo>
                    <a:pt x="441" y="39"/>
                    <a:pt x="441" y="40"/>
                    <a:pt x="440" y="40"/>
                  </a:cubicBezTo>
                  <a:cubicBezTo>
                    <a:pt x="439" y="41"/>
                    <a:pt x="435" y="40"/>
                    <a:pt x="437" y="42"/>
                  </a:cubicBezTo>
                  <a:cubicBezTo>
                    <a:pt x="438" y="43"/>
                    <a:pt x="438" y="44"/>
                    <a:pt x="437" y="45"/>
                  </a:cubicBezTo>
                  <a:cubicBezTo>
                    <a:pt x="436" y="47"/>
                    <a:pt x="434" y="47"/>
                    <a:pt x="433" y="50"/>
                  </a:cubicBezTo>
                  <a:cubicBezTo>
                    <a:pt x="429" y="54"/>
                    <a:pt x="429" y="54"/>
                    <a:pt x="429" y="54"/>
                  </a:cubicBezTo>
                  <a:cubicBezTo>
                    <a:pt x="429" y="54"/>
                    <a:pt x="429" y="54"/>
                    <a:pt x="429" y="54"/>
                  </a:cubicBezTo>
                  <a:cubicBezTo>
                    <a:pt x="425" y="50"/>
                    <a:pt x="420" y="44"/>
                    <a:pt x="416" y="41"/>
                  </a:cubicBezTo>
                  <a:cubicBezTo>
                    <a:pt x="410" y="38"/>
                    <a:pt x="404" y="35"/>
                    <a:pt x="398" y="33"/>
                  </a:cubicBezTo>
                  <a:cubicBezTo>
                    <a:pt x="392" y="30"/>
                    <a:pt x="395" y="32"/>
                    <a:pt x="395" y="27"/>
                  </a:cubicBezTo>
                  <a:cubicBezTo>
                    <a:pt x="394" y="26"/>
                    <a:pt x="393" y="27"/>
                    <a:pt x="392" y="26"/>
                  </a:cubicBezTo>
                  <a:cubicBezTo>
                    <a:pt x="388" y="27"/>
                    <a:pt x="384" y="25"/>
                    <a:pt x="380" y="2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14"/>
            <p:cNvSpPr>
              <a:spLocks noEditPoints="1"/>
            </p:cNvSpPr>
            <p:nvPr/>
          </p:nvSpPr>
          <p:spPr bwMode="auto">
            <a:xfrm>
              <a:off x="4029" y="2571"/>
              <a:ext cx="798" cy="789"/>
            </a:xfrm>
            <a:custGeom>
              <a:avLst/>
              <a:gdLst>
                <a:gd name="T0" fmla="*/ 230 w 337"/>
                <a:gd name="T1" fmla="*/ 126 h 333"/>
                <a:gd name="T2" fmla="*/ 233 w 337"/>
                <a:gd name="T3" fmla="*/ 129 h 333"/>
                <a:gd name="T4" fmla="*/ 228 w 337"/>
                <a:gd name="T5" fmla="*/ 142 h 333"/>
                <a:gd name="T6" fmla="*/ 258 w 337"/>
                <a:gd name="T7" fmla="*/ 193 h 333"/>
                <a:gd name="T8" fmla="*/ 265 w 337"/>
                <a:gd name="T9" fmla="*/ 195 h 333"/>
                <a:gd name="T10" fmla="*/ 261 w 337"/>
                <a:gd name="T11" fmla="*/ 198 h 333"/>
                <a:gd name="T12" fmla="*/ 276 w 337"/>
                <a:gd name="T13" fmla="*/ 223 h 333"/>
                <a:gd name="T14" fmla="*/ 279 w 337"/>
                <a:gd name="T15" fmla="*/ 225 h 333"/>
                <a:gd name="T16" fmla="*/ 278 w 337"/>
                <a:gd name="T17" fmla="*/ 230 h 333"/>
                <a:gd name="T18" fmla="*/ 306 w 337"/>
                <a:gd name="T19" fmla="*/ 238 h 333"/>
                <a:gd name="T20" fmla="*/ 306 w 337"/>
                <a:gd name="T21" fmla="*/ 246 h 333"/>
                <a:gd name="T22" fmla="*/ 166 w 337"/>
                <a:gd name="T23" fmla="*/ 202 h 333"/>
                <a:gd name="T24" fmla="*/ 177 w 337"/>
                <a:gd name="T25" fmla="*/ 224 h 333"/>
                <a:gd name="T26" fmla="*/ 170 w 337"/>
                <a:gd name="T27" fmla="*/ 204 h 333"/>
                <a:gd name="T28" fmla="*/ 51 w 337"/>
                <a:gd name="T29" fmla="*/ 1 h 333"/>
                <a:gd name="T30" fmla="*/ 49 w 337"/>
                <a:gd name="T31" fmla="*/ 14 h 333"/>
                <a:gd name="T32" fmla="*/ 68 w 337"/>
                <a:gd name="T33" fmla="*/ 22 h 333"/>
                <a:gd name="T34" fmla="*/ 48 w 337"/>
                <a:gd name="T35" fmla="*/ 15 h 333"/>
                <a:gd name="T36" fmla="*/ 24 w 337"/>
                <a:gd name="T37" fmla="*/ 16 h 333"/>
                <a:gd name="T38" fmla="*/ 0 w 337"/>
                <a:gd name="T39" fmla="*/ 10 h 333"/>
                <a:gd name="T40" fmla="*/ 13 w 337"/>
                <a:gd name="T41" fmla="*/ 22 h 333"/>
                <a:gd name="T42" fmla="*/ 35 w 337"/>
                <a:gd name="T43" fmla="*/ 44 h 333"/>
                <a:gd name="T44" fmla="*/ 78 w 337"/>
                <a:gd name="T45" fmla="*/ 74 h 333"/>
                <a:gd name="T46" fmla="*/ 111 w 337"/>
                <a:gd name="T47" fmla="*/ 73 h 333"/>
                <a:gd name="T48" fmla="*/ 109 w 337"/>
                <a:gd name="T49" fmla="*/ 82 h 333"/>
                <a:gd name="T50" fmla="*/ 117 w 337"/>
                <a:gd name="T51" fmla="*/ 89 h 333"/>
                <a:gd name="T52" fmla="*/ 137 w 337"/>
                <a:gd name="T53" fmla="*/ 106 h 333"/>
                <a:gd name="T54" fmla="*/ 167 w 337"/>
                <a:gd name="T55" fmla="*/ 130 h 333"/>
                <a:gd name="T56" fmla="*/ 172 w 337"/>
                <a:gd name="T57" fmla="*/ 184 h 333"/>
                <a:gd name="T58" fmla="*/ 175 w 337"/>
                <a:gd name="T59" fmla="*/ 202 h 333"/>
                <a:gd name="T60" fmla="*/ 187 w 337"/>
                <a:gd name="T61" fmla="*/ 223 h 333"/>
                <a:gd name="T62" fmla="*/ 195 w 337"/>
                <a:gd name="T63" fmla="*/ 223 h 333"/>
                <a:gd name="T64" fmla="*/ 201 w 337"/>
                <a:gd name="T65" fmla="*/ 234 h 333"/>
                <a:gd name="T66" fmla="*/ 241 w 337"/>
                <a:gd name="T67" fmla="*/ 255 h 333"/>
                <a:gd name="T68" fmla="*/ 278 w 337"/>
                <a:gd name="T69" fmla="*/ 285 h 333"/>
                <a:gd name="T70" fmla="*/ 314 w 337"/>
                <a:gd name="T71" fmla="*/ 325 h 333"/>
                <a:gd name="T72" fmla="*/ 312 w 337"/>
                <a:gd name="T73" fmla="*/ 267 h 333"/>
                <a:gd name="T74" fmla="*/ 286 w 337"/>
                <a:gd name="T75" fmla="*/ 239 h 333"/>
                <a:gd name="T76" fmla="*/ 283 w 337"/>
                <a:gd name="T77" fmla="*/ 246 h 333"/>
                <a:gd name="T78" fmla="*/ 267 w 337"/>
                <a:gd name="T79" fmla="*/ 243 h 333"/>
                <a:gd name="T80" fmla="*/ 259 w 337"/>
                <a:gd name="T81" fmla="*/ 208 h 333"/>
                <a:gd name="T82" fmla="*/ 244 w 337"/>
                <a:gd name="T83" fmla="*/ 178 h 333"/>
                <a:gd name="T84" fmla="*/ 222 w 337"/>
                <a:gd name="T85" fmla="*/ 143 h 333"/>
                <a:gd name="T86" fmla="*/ 212 w 337"/>
                <a:gd name="T87" fmla="*/ 103 h 333"/>
                <a:gd name="T88" fmla="*/ 190 w 337"/>
                <a:gd name="T89" fmla="*/ 72 h 333"/>
                <a:gd name="T90" fmla="*/ 187 w 337"/>
                <a:gd name="T91" fmla="*/ 76 h 333"/>
                <a:gd name="T92" fmla="*/ 167 w 337"/>
                <a:gd name="T93" fmla="*/ 52 h 333"/>
                <a:gd name="T94" fmla="*/ 146 w 337"/>
                <a:gd name="T95" fmla="*/ 22 h 333"/>
                <a:gd name="T96" fmla="*/ 137 w 337"/>
                <a:gd name="T97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33">
                  <a:moveTo>
                    <a:pt x="227" y="138"/>
                  </a:moveTo>
                  <a:cubicBezTo>
                    <a:pt x="227" y="136"/>
                    <a:pt x="228" y="134"/>
                    <a:pt x="228" y="133"/>
                  </a:cubicBezTo>
                  <a:cubicBezTo>
                    <a:pt x="228" y="132"/>
                    <a:pt x="229" y="131"/>
                    <a:pt x="228" y="130"/>
                  </a:cubicBezTo>
                  <a:cubicBezTo>
                    <a:pt x="228" y="128"/>
                    <a:pt x="228" y="127"/>
                    <a:pt x="230" y="126"/>
                  </a:cubicBezTo>
                  <a:cubicBezTo>
                    <a:pt x="231" y="126"/>
                    <a:pt x="233" y="125"/>
                    <a:pt x="234" y="125"/>
                  </a:cubicBezTo>
                  <a:cubicBezTo>
                    <a:pt x="234" y="126"/>
                    <a:pt x="234" y="126"/>
                    <a:pt x="234" y="127"/>
                  </a:cubicBezTo>
                  <a:cubicBezTo>
                    <a:pt x="234" y="128"/>
                    <a:pt x="235" y="129"/>
                    <a:pt x="235" y="130"/>
                  </a:cubicBezTo>
                  <a:cubicBezTo>
                    <a:pt x="234" y="130"/>
                    <a:pt x="234" y="129"/>
                    <a:pt x="233" y="129"/>
                  </a:cubicBezTo>
                  <a:cubicBezTo>
                    <a:pt x="231" y="129"/>
                    <a:pt x="231" y="132"/>
                    <a:pt x="231" y="133"/>
                  </a:cubicBezTo>
                  <a:cubicBezTo>
                    <a:pt x="231" y="134"/>
                    <a:pt x="230" y="135"/>
                    <a:pt x="230" y="136"/>
                  </a:cubicBezTo>
                  <a:cubicBezTo>
                    <a:pt x="229" y="137"/>
                    <a:pt x="228" y="139"/>
                    <a:pt x="228" y="140"/>
                  </a:cubicBezTo>
                  <a:cubicBezTo>
                    <a:pt x="228" y="141"/>
                    <a:pt x="228" y="141"/>
                    <a:pt x="228" y="142"/>
                  </a:cubicBezTo>
                  <a:cubicBezTo>
                    <a:pt x="227" y="143"/>
                    <a:pt x="227" y="141"/>
                    <a:pt x="227" y="140"/>
                  </a:cubicBezTo>
                  <a:cubicBezTo>
                    <a:pt x="227" y="138"/>
                    <a:pt x="227" y="138"/>
                    <a:pt x="227" y="138"/>
                  </a:cubicBezTo>
                  <a:close/>
                  <a:moveTo>
                    <a:pt x="260" y="197"/>
                  </a:moveTo>
                  <a:cubicBezTo>
                    <a:pt x="260" y="195"/>
                    <a:pt x="260" y="194"/>
                    <a:pt x="258" y="193"/>
                  </a:cubicBezTo>
                  <a:cubicBezTo>
                    <a:pt x="257" y="192"/>
                    <a:pt x="257" y="189"/>
                    <a:pt x="257" y="188"/>
                  </a:cubicBezTo>
                  <a:cubicBezTo>
                    <a:pt x="260" y="190"/>
                    <a:pt x="260" y="190"/>
                    <a:pt x="260" y="190"/>
                  </a:cubicBezTo>
                  <a:cubicBezTo>
                    <a:pt x="260" y="191"/>
                    <a:pt x="261" y="191"/>
                    <a:pt x="262" y="192"/>
                  </a:cubicBezTo>
                  <a:cubicBezTo>
                    <a:pt x="265" y="192"/>
                    <a:pt x="263" y="193"/>
                    <a:pt x="265" y="195"/>
                  </a:cubicBezTo>
                  <a:cubicBezTo>
                    <a:pt x="265" y="196"/>
                    <a:pt x="266" y="196"/>
                    <a:pt x="266" y="198"/>
                  </a:cubicBezTo>
                  <a:cubicBezTo>
                    <a:pt x="266" y="198"/>
                    <a:pt x="268" y="202"/>
                    <a:pt x="266" y="201"/>
                  </a:cubicBezTo>
                  <a:cubicBezTo>
                    <a:pt x="265" y="201"/>
                    <a:pt x="265" y="200"/>
                    <a:pt x="264" y="199"/>
                  </a:cubicBezTo>
                  <a:cubicBezTo>
                    <a:pt x="263" y="199"/>
                    <a:pt x="262" y="198"/>
                    <a:pt x="261" y="198"/>
                  </a:cubicBezTo>
                  <a:cubicBezTo>
                    <a:pt x="260" y="197"/>
                    <a:pt x="260" y="197"/>
                    <a:pt x="260" y="197"/>
                  </a:cubicBezTo>
                  <a:close/>
                  <a:moveTo>
                    <a:pt x="277" y="229"/>
                  </a:moveTo>
                  <a:cubicBezTo>
                    <a:pt x="277" y="228"/>
                    <a:pt x="276" y="226"/>
                    <a:pt x="276" y="225"/>
                  </a:cubicBezTo>
                  <a:cubicBezTo>
                    <a:pt x="276" y="224"/>
                    <a:pt x="276" y="223"/>
                    <a:pt x="276" y="223"/>
                  </a:cubicBezTo>
                  <a:cubicBezTo>
                    <a:pt x="276" y="222"/>
                    <a:pt x="276" y="222"/>
                    <a:pt x="276" y="222"/>
                  </a:cubicBezTo>
                  <a:cubicBezTo>
                    <a:pt x="276" y="222"/>
                    <a:pt x="276" y="221"/>
                    <a:pt x="276" y="221"/>
                  </a:cubicBezTo>
                  <a:cubicBezTo>
                    <a:pt x="276" y="221"/>
                    <a:pt x="277" y="222"/>
                    <a:pt x="277" y="222"/>
                  </a:cubicBezTo>
                  <a:cubicBezTo>
                    <a:pt x="277" y="223"/>
                    <a:pt x="279" y="224"/>
                    <a:pt x="279" y="225"/>
                  </a:cubicBezTo>
                  <a:cubicBezTo>
                    <a:pt x="280" y="226"/>
                    <a:pt x="281" y="227"/>
                    <a:pt x="281" y="227"/>
                  </a:cubicBezTo>
                  <a:cubicBezTo>
                    <a:pt x="281" y="228"/>
                    <a:pt x="281" y="229"/>
                    <a:pt x="281" y="231"/>
                  </a:cubicBezTo>
                  <a:cubicBezTo>
                    <a:pt x="281" y="231"/>
                    <a:pt x="280" y="231"/>
                    <a:pt x="280" y="231"/>
                  </a:cubicBezTo>
                  <a:cubicBezTo>
                    <a:pt x="279" y="231"/>
                    <a:pt x="279" y="231"/>
                    <a:pt x="278" y="230"/>
                  </a:cubicBezTo>
                  <a:cubicBezTo>
                    <a:pt x="277" y="229"/>
                    <a:pt x="277" y="229"/>
                    <a:pt x="277" y="229"/>
                  </a:cubicBezTo>
                  <a:close/>
                  <a:moveTo>
                    <a:pt x="306" y="246"/>
                  </a:moveTo>
                  <a:cubicBezTo>
                    <a:pt x="304" y="243"/>
                    <a:pt x="302" y="238"/>
                    <a:pt x="303" y="235"/>
                  </a:cubicBezTo>
                  <a:cubicBezTo>
                    <a:pt x="304" y="235"/>
                    <a:pt x="305" y="238"/>
                    <a:pt x="306" y="238"/>
                  </a:cubicBezTo>
                  <a:cubicBezTo>
                    <a:pt x="307" y="240"/>
                    <a:pt x="308" y="243"/>
                    <a:pt x="309" y="244"/>
                  </a:cubicBezTo>
                  <a:cubicBezTo>
                    <a:pt x="309" y="246"/>
                    <a:pt x="312" y="248"/>
                    <a:pt x="312" y="249"/>
                  </a:cubicBezTo>
                  <a:cubicBezTo>
                    <a:pt x="309" y="249"/>
                    <a:pt x="308" y="249"/>
                    <a:pt x="306" y="246"/>
                  </a:cubicBezTo>
                  <a:cubicBezTo>
                    <a:pt x="306" y="246"/>
                    <a:pt x="306" y="246"/>
                    <a:pt x="306" y="246"/>
                  </a:cubicBezTo>
                  <a:close/>
                  <a:moveTo>
                    <a:pt x="170" y="194"/>
                  </a:moveTo>
                  <a:cubicBezTo>
                    <a:pt x="170" y="192"/>
                    <a:pt x="170" y="190"/>
                    <a:pt x="170" y="189"/>
                  </a:cubicBezTo>
                  <a:cubicBezTo>
                    <a:pt x="169" y="187"/>
                    <a:pt x="169" y="195"/>
                    <a:pt x="169" y="196"/>
                  </a:cubicBezTo>
                  <a:cubicBezTo>
                    <a:pt x="168" y="198"/>
                    <a:pt x="167" y="200"/>
                    <a:pt x="166" y="202"/>
                  </a:cubicBezTo>
                  <a:cubicBezTo>
                    <a:pt x="163" y="209"/>
                    <a:pt x="170" y="204"/>
                    <a:pt x="170" y="210"/>
                  </a:cubicBezTo>
                  <a:cubicBezTo>
                    <a:pt x="170" y="211"/>
                    <a:pt x="171" y="212"/>
                    <a:pt x="172" y="213"/>
                  </a:cubicBezTo>
                  <a:cubicBezTo>
                    <a:pt x="173" y="215"/>
                    <a:pt x="169" y="215"/>
                    <a:pt x="172" y="217"/>
                  </a:cubicBezTo>
                  <a:cubicBezTo>
                    <a:pt x="174" y="219"/>
                    <a:pt x="177" y="226"/>
                    <a:pt x="177" y="224"/>
                  </a:cubicBezTo>
                  <a:cubicBezTo>
                    <a:pt x="179" y="221"/>
                    <a:pt x="177" y="220"/>
                    <a:pt x="175" y="219"/>
                  </a:cubicBezTo>
                  <a:cubicBezTo>
                    <a:pt x="174" y="217"/>
                    <a:pt x="174" y="216"/>
                    <a:pt x="172" y="216"/>
                  </a:cubicBezTo>
                  <a:cubicBezTo>
                    <a:pt x="172" y="215"/>
                    <a:pt x="174" y="213"/>
                    <a:pt x="174" y="211"/>
                  </a:cubicBezTo>
                  <a:cubicBezTo>
                    <a:pt x="174" y="208"/>
                    <a:pt x="170" y="206"/>
                    <a:pt x="170" y="204"/>
                  </a:cubicBezTo>
                  <a:cubicBezTo>
                    <a:pt x="170" y="201"/>
                    <a:pt x="170" y="198"/>
                    <a:pt x="170" y="196"/>
                  </a:cubicBezTo>
                  <a:cubicBezTo>
                    <a:pt x="170" y="194"/>
                    <a:pt x="170" y="194"/>
                    <a:pt x="170" y="194"/>
                  </a:cubicBezTo>
                  <a:close/>
                  <a:moveTo>
                    <a:pt x="51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50" y="2"/>
                    <a:pt x="49" y="3"/>
                    <a:pt x="47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8"/>
                    <a:pt x="44" y="7"/>
                    <a:pt x="47" y="9"/>
                  </a:cubicBezTo>
                  <a:cubicBezTo>
                    <a:pt x="47" y="10"/>
                    <a:pt x="49" y="13"/>
                    <a:pt x="49" y="14"/>
                  </a:cubicBezTo>
                  <a:cubicBezTo>
                    <a:pt x="53" y="21"/>
                    <a:pt x="57" y="14"/>
                    <a:pt x="61" y="16"/>
                  </a:cubicBezTo>
                  <a:cubicBezTo>
                    <a:pt x="62" y="16"/>
                    <a:pt x="63" y="17"/>
                    <a:pt x="64" y="18"/>
                  </a:cubicBezTo>
                  <a:cubicBezTo>
                    <a:pt x="65" y="19"/>
                    <a:pt x="67" y="13"/>
                    <a:pt x="68" y="17"/>
                  </a:cubicBezTo>
                  <a:cubicBezTo>
                    <a:pt x="69" y="19"/>
                    <a:pt x="65" y="19"/>
                    <a:pt x="68" y="22"/>
                  </a:cubicBezTo>
                  <a:cubicBezTo>
                    <a:pt x="69" y="23"/>
                    <a:pt x="73" y="29"/>
                    <a:pt x="70" y="29"/>
                  </a:cubicBezTo>
                  <a:cubicBezTo>
                    <a:pt x="68" y="29"/>
                    <a:pt x="64" y="21"/>
                    <a:pt x="64" y="19"/>
                  </a:cubicBezTo>
                  <a:cubicBezTo>
                    <a:pt x="62" y="19"/>
                    <a:pt x="59" y="18"/>
                    <a:pt x="57" y="19"/>
                  </a:cubicBezTo>
                  <a:cubicBezTo>
                    <a:pt x="50" y="23"/>
                    <a:pt x="52" y="18"/>
                    <a:pt x="48" y="15"/>
                  </a:cubicBezTo>
                  <a:cubicBezTo>
                    <a:pt x="47" y="14"/>
                    <a:pt x="45" y="16"/>
                    <a:pt x="44" y="15"/>
                  </a:cubicBezTo>
                  <a:cubicBezTo>
                    <a:pt x="44" y="14"/>
                    <a:pt x="43" y="10"/>
                    <a:pt x="43" y="9"/>
                  </a:cubicBezTo>
                  <a:cubicBezTo>
                    <a:pt x="40" y="8"/>
                    <a:pt x="38" y="17"/>
                    <a:pt x="32" y="16"/>
                  </a:cubicBezTo>
                  <a:cubicBezTo>
                    <a:pt x="30" y="16"/>
                    <a:pt x="26" y="16"/>
                    <a:pt x="24" y="16"/>
                  </a:cubicBezTo>
                  <a:cubicBezTo>
                    <a:pt x="21" y="14"/>
                    <a:pt x="18" y="13"/>
                    <a:pt x="15" y="13"/>
                  </a:cubicBezTo>
                  <a:cubicBezTo>
                    <a:pt x="13" y="13"/>
                    <a:pt x="13" y="11"/>
                    <a:pt x="11" y="11"/>
                  </a:cubicBezTo>
                  <a:cubicBezTo>
                    <a:pt x="9" y="12"/>
                    <a:pt x="7" y="12"/>
                    <a:pt x="5" y="11"/>
                  </a:cubicBezTo>
                  <a:cubicBezTo>
                    <a:pt x="3" y="11"/>
                    <a:pt x="3" y="10"/>
                    <a:pt x="0" y="10"/>
                  </a:cubicBezTo>
                  <a:cubicBezTo>
                    <a:pt x="0" y="12"/>
                    <a:pt x="3" y="14"/>
                    <a:pt x="3" y="16"/>
                  </a:cubicBezTo>
                  <a:cubicBezTo>
                    <a:pt x="3" y="19"/>
                    <a:pt x="3" y="17"/>
                    <a:pt x="6" y="19"/>
                  </a:cubicBezTo>
                  <a:cubicBezTo>
                    <a:pt x="7" y="19"/>
                    <a:pt x="8" y="22"/>
                    <a:pt x="9" y="22"/>
                  </a:cubicBezTo>
                  <a:cubicBezTo>
                    <a:pt x="10" y="22"/>
                    <a:pt x="12" y="20"/>
                    <a:pt x="13" y="22"/>
                  </a:cubicBezTo>
                  <a:cubicBezTo>
                    <a:pt x="14" y="23"/>
                    <a:pt x="12" y="23"/>
                    <a:pt x="14" y="25"/>
                  </a:cubicBezTo>
                  <a:cubicBezTo>
                    <a:pt x="15" y="25"/>
                    <a:pt x="18" y="25"/>
                    <a:pt x="18" y="28"/>
                  </a:cubicBezTo>
                  <a:cubicBezTo>
                    <a:pt x="20" y="32"/>
                    <a:pt x="24" y="32"/>
                    <a:pt x="28" y="34"/>
                  </a:cubicBezTo>
                  <a:cubicBezTo>
                    <a:pt x="32" y="36"/>
                    <a:pt x="35" y="40"/>
                    <a:pt x="35" y="44"/>
                  </a:cubicBezTo>
                  <a:cubicBezTo>
                    <a:pt x="34" y="49"/>
                    <a:pt x="37" y="49"/>
                    <a:pt x="39" y="53"/>
                  </a:cubicBezTo>
                  <a:cubicBezTo>
                    <a:pt x="43" y="59"/>
                    <a:pt x="48" y="53"/>
                    <a:pt x="54" y="56"/>
                  </a:cubicBezTo>
                  <a:cubicBezTo>
                    <a:pt x="58" y="58"/>
                    <a:pt x="62" y="68"/>
                    <a:pt x="65" y="68"/>
                  </a:cubicBezTo>
                  <a:cubicBezTo>
                    <a:pt x="68" y="61"/>
                    <a:pt x="77" y="70"/>
                    <a:pt x="78" y="74"/>
                  </a:cubicBezTo>
                  <a:cubicBezTo>
                    <a:pt x="79" y="78"/>
                    <a:pt x="87" y="82"/>
                    <a:pt x="91" y="82"/>
                  </a:cubicBezTo>
                  <a:cubicBezTo>
                    <a:pt x="93" y="74"/>
                    <a:pt x="96" y="76"/>
                    <a:pt x="102" y="79"/>
                  </a:cubicBezTo>
                  <a:cubicBezTo>
                    <a:pt x="103" y="80"/>
                    <a:pt x="106" y="82"/>
                    <a:pt x="108" y="82"/>
                  </a:cubicBezTo>
                  <a:cubicBezTo>
                    <a:pt x="108" y="77"/>
                    <a:pt x="110" y="77"/>
                    <a:pt x="111" y="73"/>
                  </a:cubicBezTo>
                  <a:cubicBezTo>
                    <a:pt x="111" y="72"/>
                    <a:pt x="111" y="71"/>
                    <a:pt x="111" y="70"/>
                  </a:cubicBezTo>
                  <a:cubicBezTo>
                    <a:pt x="110" y="67"/>
                    <a:pt x="111" y="66"/>
                    <a:pt x="114" y="68"/>
                  </a:cubicBezTo>
                  <a:cubicBezTo>
                    <a:pt x="116" y="69"/>
                    <a:pt x="110" y="77"/>
                    <a:pt x="110" y="79"/>
                  </a:cubicBezTo>
                  <a:cubicBezTo>
                    <a:pt x="110" y="80"/>
                    <a:pt x="109" y="81"/>
                    <a:pt x="109" y="82"/>
                  </a:cubicBezTo>
                  <a:cubicBezTo>
                    <a:pt x="108" y="84"/>
                    <a:pt x="110" y="84"/>
                    <a:pt x="111" y="84"/>
                  </a:cubicBezTo>
                  <a:cubicBezTo>
                    <a:pt x="112" y="85"/>
                    <a:pt x="113" y="85"/>
                    <a:pt x="114" y="86"/>
                  </a:cubicBezTo>
                  <a:cubicBezTo>
                    <a:pt x="114" y="87"/>
                    <a:pt x="116" y="86"/>
                    <a:pt x="116" y="86"/>
                  </a:cubicBezTo>
                  <a:cubicBezTo>
                    <a:pt x="118" y="85"/>
                    <a:pt x="115" y="88"/>
                    <a:pt x="117" y="89"/>
                  </a:cubicBezTo>
                  <a:cubicBezTo>
                    <a:pt x="118" y="89"/>
                    <a:pt x="119" y="90"/>
                    <a:pt x="120" y="91"/>
                  </a:cubicBezTo>
                  <a:cubicBezTo>
                    <a:pt x="123" y="93"/>
                    <a:pt x="122" y="95"/>
                    <a:pt x="126" y="95"/>
                  </a:cubicBezTo>
                  <a:cubicBezTo>
                    <a:pt x="128" y="95"/>
                    <a:pt x="130" y="97"/>
                    <a:pt x="131" y="99"/>
                  </a:cubicBezTo>
                  <a:cubicBezTo>
                    <a:pt x="132" y="101"/>
                    <a:pt x="135" y="103"/>
                    <a:pt x="137" y="106"/>
                  </a:cubicBezTo>
                  <a:cubicBezTo>
                    <a:pt x="139" y="108"/>
                    <a:pt x="142" y="107"/>
                    <a:pt x="145" y="107"/>
                  </a:cubicBezTo>
                  <a:cubicBezTo>
                    <a:pt x="150" y="108"/>
                    <a:pt x="148" y="112"/>
                    <a:pt x="155" y="110"/>
                  </a:cubicBezTo>
                  <a:cubicBezTo>
                    <a:pt x="162" y="109"/>
                    <a:pt x="159" y="124"/>
                    <a:pt x="161" y="125"/>
                  </a:cubicBezTo>
                  <a:cubicBezTo>
                    <a:pt x="164" y="127"/>
                    <a:pt x="165" y="127"/>
                    <a:pt x="167" y="130"/>
                  </a:cubicBezTo>
                  <a:cubicBezTo>
                    <a:pt x="169" y="134"/>
                    <a:pt x="172" y="138"/>
                    <a:pt x="173" y="142"/>
                  </a:cubicBezTo>
                  <a:cubicBezTo>
                    <a:pt x="174" y="148"/>
                    <a:pt x="177" y="154"/>
                    <a:pt x="177" y="161"/>
                  </a:cubicBezTo>
                  <a:cubicBezTo>
                    <a:pt x="177" y="165"/>
                    <a:pt x="177" y="168"/>
                    <a:pt x="177" y="172"/>
                  </a:cubicBezTo>
                  <a:cubicBezTo>
                    <a:pt x="176" y="176"/>
                    <a:pt x="174" y="181"/>
                    <a:pt x="172" y="184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174" y="188"/>
                    <a:pt x="173" y="189"/>
                    <a:pt x="172" y="192"/>
                  </a:cubicBezTo>
                  <a:cubicBezTo>
                    <a:pt x="171" y="195"/>
                    <a:pt x="174" y="193"/>
                    <a:pt x="175" y="195"/>
                  </a:cubicBezTo>
                  <a:cubicBezTo>
                    <a:pt x="175" y="202"/>
                    <a:pt x="175" y="202"/>
                    <a:pt x="175" y="202"/>
                  </a:cubicBezTo>
                  <a:cubicBezTo>
                    <a:pt x="176" y="204"/>
                    <a:pt x="175" y="206"/>
                    <a:pt x="175" y="208"/>
                  </a:cubicBezTo>
                  <a:cubicBezTo>
                    <a:pt x="177" y="214"/>
                    <a:pt x="179" y="201"/>
                    <a:pt x="181" y="203"/>
                  </a:cubicBezTo>
                  <a:cubicBezTo>
                    <a:pt x="183" y="204"/>
                    <a:pt x="191" y="217"/>
                    <a:pt x="191" y="219"/>
                  </a:cubicBezTo>
                  <a:cubicBezTo>
                    <a:pt x="192" y="225"/>
                    <a:pt x="192" y="223"/>
                    <a:pt x="187" y="223"/>
                  </a:cubicBezTo>
                  <a:cubicBezTo>
                    <a:pt x="186" y="223"/>
                    <a:pt x="180" y="225"/>
                    <a:pt x="183" y="226"/>
                  </a:cubicBezTo>
                  <a:cubicBezTo>
                    <a:pt x="187" y="228"/>
                    <a:pt x="193" y="235"/>
                    <a:pt x="195" y="235"/>
                  </a:cubicBezTo>
                  <a:cubicBezTo>
                    <a:pt x="203" y="237"/>
                    <a:pt x="193" y="227"/>
                    <a:pt x="192" y="227"/>
                  </a:cubicBezTo>
                  <a:cubicBezTo>
                    <a:pt x="192" y="226"/>
                    <a:pt x="195" y="224"/>
                    <a:pt x="195" y="223"/>
                  </a:cubicBezTo>
                  <a:cubicBezTo>
                    <a:pt x="199" y="221"/>
                    <a:pt x="200" y="220"/>
                    <a:pt x="201" y="225"/>
                  </a:cubicBezTo>
                  <a:cubicBezTo>
                    <a:pt x="202" y="229"/>
                    <a:pt x="206" y="228"/>
                    <a:pt x="209" y="230"/>
                  </a:cubicBezTo>
                  <a:cubicBezTo>
                    <a:pt x="209" y="232"/>
                    <a:pt x="211" y="232"/>
                    <a:pt x="211" y="234"/>
                  </a:cubicBezTo>
                  <a:cubicBezTo>
                    <a:pt x="209" y="235"/>
                    <a:pt x="203" y="232"/>
                    <a:pt x="201" y="234"/>
                  </a:cubicBezTo>
                  <a:cubicBezTo>
                    <a:pt x="201" y="234"/>
                    <a:pt x="201" y="234"/>
                    <a:pt x="201" y="234"/>
                  </a:cubicBezTo>
                  <a:cubicBezTo>
                    <a:pt x="202" y="235"/>
                    <a:pt x="208" y="236"/>
                    <a:pt x="210" y="236"/>
                  </a:cubicBezTo>
                  <a:cubicBezTo>
                    <a:pt x="216" y="236"/>
                    <a:pt x="221" y="241"/>
                    <a:pt x="225" y="243"/>
                  </a:cubicBezTo>
                  <a:cubicBezTo>
                    <a:pt x="231" y="246"/>
                    <a:pt x="238" y="250"/>
                    <a:pt x="241" y="255"/>
                  </a:cubicBezTo>
                  <a:cubicBezTo>
                    <a:pt x="244" y="261"/>
                    <a:pt x="244" y="261"/>
                    <a:pt x="244" y="261"/>
                  </a:cubicBezTo>
                  <a:cubicBezTo>
                    <a:pt x="247" y="265"/>
                    <a:pt x="251" y="264"/>
                    <a:pt x="256" y="268"/>
                  </a:cubicBezTo>
                  <a:cubicBezTo>
                    <a:pt x="258" y="271"/>
                    <a:pt x="259" y="275"/>
                    <a:pt x="262" y="277"/>
                  </a:cubicBezTo>
                  <a:cubicBezTo>
                    <a:pt x="266" y="281"/>
                    <a:pt x="273" y="280"/>
                    <a:pt x="278" y="285"/>
                  </a:cubicBezTo>
                  <a:cubicBezTo>
                    <a:pt x="283" y="289"/>
                    <a:pt x="282" y="296"/>
                    <a:pt x="287" y="300"/>
                  </a:cubicBezTo>
                  <a:cubicBezTo>
                    <a:pt x="289" y="304"/>
                    <a:pt x="291" y="306"/>
                    <a:pt x="291" y="311"/>
                  </a:cubicBezTo>
                  <a:cubicBezTo>
                    <a:pt x="292" y="317"/>
                    <a:pt x="294" y="327"/>
                    <a:pt x="300" y="330"/>
                  </a:cubicBezTo>
                  <a:cubicBezTo>
                    <a:pt x="305" y="333"/>
                    <a:pt x="310" y="329"/>
                    <a:pt x="314" y="325"/>
                  </a:cubicBezTo>
                  <a:cubicBezTo>
                    <a:pt x="317" y="322"/>
                    <a:pt x="317" y="318"/>
                    <a:pt x="321" y="317"/>
                  </a:cubicBezTo>
                  <a:cubicBezTo>
                    <a:pt x="331" y="316"/>
                    <a:pt x="337" y="296"/>
                    <a:pt x="330" y="289"/>
                  </a:cubicBezTo>
                  <a:cubicBezTo>
                    <a:pt x="328" y="280"/>
                    <a:pt x="320" y="286"/>
                    <a:pt x="317" y="280"/>
                  </a:cubicBezTo>
                  <a:cubicBezTo>
                    <a:pt x="314" y="276"/>
                    <a:pt x="317" y="271"/>
                    <a:pt x="312" y="267"/>
                  </a:cubicBezTo>
                  <a:cubicBezTo>
                    <a:pt x="308" y="264"/>
                    <a:pt x="311" y="262"/>
                    <a:pt x="310" y="258"/>
                  </a:cubicBezTo>
                  <a:cubicBezTo>
                    <a:pt x="309" y="253"/>
                    <a:pt x="303" y="259"/>
                    <a:pt x="300" y="253"/>
                  </a:cubicBezTo>
                  <a:cubicBezTo>
                    <a:pt x="298" y="250"/>
                    <a:pt x="300" y="249"/>
                    <a:pt x="297" y="247"/>
                  </a:cubicBezTo>
                  <a:cubicBezTo>
                    <a:pt x="292" y="244"/>
                    <a:pt x="290" y="243"/>
                    <a:pt x="286" y="239"/>
                  </a:cubicBezTo>
                  <a:cubicBezTo>
                    <a:pt x="286" y="238"/>
                    <a:pt x="286" y="235"/>
                    <a:pt x="284" y="235"/>
                  </a:cubicBezTo>
                  <a:cubicBezTo>
                    <a:pt x="283" y="235"/>
                    <a:pt x="282" y="235"/>
                    <a:pt x="282" y="236"/>
                  </a:cubicBezTo>
                  <a:cubicBezTo>
                    <a:pt x="281" y="238"/>
                    <a:pt x="282" y="240"/>
                    <a:pt x="282" y="241"/>
                  </a:cubicBezTo>
                  <a:cubicBezTo>
                    <a:pt x="283" y="243"/>
                    <a:pt x="283" y="244"/>
                    <a:pt x="283" y="246"/>
                  </a:cubicBezTo>
                  <a:cubicBezTo>
                    <a:pt x="280" y="247"/>
                    <a:pt x="279" y="246"/>
                    <a:pt x="277" y="246"/>
                  </a:cubicBezTo>
                  <a:cubicBezTo>
                    <a:pt x="277" y="246"/>
                    <a:pt x="283" y="251"/>
                    <a:pt x="279" y="250"/>
                  </a:cubicBezTo>
                  <a:cubicBezTo>
                    <a:pt x="275" y="250"/>
                    <a:pt x="276" y="247"/>
                    <a:pt x="276" y="245"/>
                  </a:cubicBezTo>
                  <a:cubicBezTo>
                    <a:pt x="274" y="244"/>
                    <a:pt x="270" y="245"/>
                    <a:pt x="267" y="243"/>
                  </a:cubicBezTo>
                  <a:cubicBezTo>
                    <a:pt x="265" y="241"/>
                    <a:pt x="262" y="240"/>
                    <a:pt x="259" y="237"/>
                  </a:cubicBezTo>
                  <a:cubicBezTo>
                    <a:pt x="258" y="235"/>
                    <a:pt x="258" y="233"/>
                    <a:pt x="258" y="231"/>
                  </a:cubicBezTo>
                  <a:cubicBezTo>
                    <a:pt x="258" y="227"/>
                    <a:pt x="255" y="224"/>
                    <a:pt x="254" y="220"/>
                  </a:cubicBezTo>
                  <a:cubicBezTo>
                    <a:pt x="254" y="214"/>
                    <a:pt x="258" y="213"/>
                    <a:pt x="259" y="208"/>
                  </a:cubicBezTo>
                  <a:cubicBezTo>
                    <a:pt x="259" y="205"/>
                    <a:pt x="259" y="203"/>
                    <a:pt x="257" y="200"/>
                  </a:cubicBezTo>
                  <a:cubicBezTo>
                    <a:pt x="257" y="199"/>
                    <a:pt x="256" y="198"/>
                    <a:pt x="255" y="196"/>
                  </a:cubicBezTo>
                  <a:cubicBezTo>
                    <a:pt x="253" y="195"/>
                    <a:pt x="254" y="191"/>
                    <a:pt x="251" y="190"/>
                  </a:cubicBezTo>
                  <a:cubicBezTo>
                    <a:pt x="248" y="189"/>
                    <a:pt x="244" y="181"/>
                    <a:pt x="244" y="178"/>
                  </a:cubicBezTo>
                  <a:cubicBezTo>
                    <a:pt x="243" y="172"/>
                    <a:pt x="237" y="169"/>
                    <a:pt x="238" y="162"/>
                  </a:cubicBezTo>
                  <a:cubicBezTo>
                    <a:pt x="239" y="161"/>
                    <a:pt x="239" y="160"/>
                    <a:pt x="238" y="159"/>
                  </a:cubicBezTo>
                  <a:cubicBezTo>
                    <a:pt x="232" y="158"/>
                    <a:pt x="230" y="157"/>
                    <a:pt x="228" y="151"/>
                  </a:cubicBezTo>
                  <a:cubicBezTo>
                    <a:pt x="227" y="148"/>
                    <a:pt x="224" y="146"/>
                    <a:pt x="222" y="143"/>
                  </a:cubicBezTo>
                  <a:cubicBezTo>
                    <a:pt x="221" y="140"/>
                    <a:pt x="218" y="133"/>
                    <a:pt x="219" y="130"/>
                  </a:cubicBezTo>
                  <a:cubicBezTo>
                    <a:pt x="222" y="122"/>
                    <a:pt x="220" y="123"/>
                    <a:pt x="217" y="116"/>
                  </a:cubicBezTo>
                  <a:cubicBezTo>
                    <a:pt x="217" y="114"/>
                    <a:pt x="218" y="107"/>
                    <a:pt x="217" y="107"/>
                  </a:cubicBezTo>
                  <a:cubicBezTo>
                    <a:pt x="216" y="106"/>
                    <a:pt x="213" y="105"/>
                    <a:pt x="212" y="103"/>
                  </a:cubicBezTo>
                  <a:cubicBezTo>
                    <a:pt x="212" y="101"/>
                    <a:pt x="214" y="98"/>
                    <a:pt x="215" y="97"/>
                  </a:cubicBezTo>
                  <a:cubicBezTo>
                    <a:pt x="215" y="95"/>
                    <a:pt x="206" y="97"/>
                    <a:pt x="207" y="89"/>
                  </a:cubicBezTo>
                  <a:cubicBezTo>
                    <a:pt x="208" y="80"/>
                    <a:pt x="202" y="79"/>
                    <a:pt x="195" y="75"/>
                  </a:cubicBezTo>
                  <a:cubicBezTo>
                    <a:pt x="195" y="74"/>
                    <a:pt x="191" y="71"/>
                    <a:pt x="190" y="72"/>
                  </a:cubicBezTo>
                  <a:cubicBezTo>
                    <a:pt x="187" y="75"/>
                    <a:pt x="193" y="82"/>
                    <a:pt x="195" y="85"/>
                  </a:cubicBezTo>
                  <a:cubicBezTo>
                    <a:pt x="197" y="87"/>
                    <a:pt x="200" y="89"/>
                    <a:pt x="199" y="92"/>
                  </a:cubicBezTo>
                  <a:cubicBezTo>
                    <a:pt x="197" y="98"/>
                    <a:pt x="188" y="84"/>
                    <a:pt x="187" y="82"/>
                  </a:cubicBezTo>
                  <a:cubicBezTo>
                    <a:pt x="186" y="81"/>
                    <a:pt x="189" y="78"/>
                    <a:pt x="187" y="76"/>
                  </a:cubicBezTo>
                  <a:cubicBezTo>
                    <a:pt x="185" y="72"/>
                    <a:pt x="181" y="70"/>
                    <a:pt x="180" y="66"/>
                  </a:cubicBezTo>
                  <a:cubicBezTo>
                    <a:pt x="180" y="64"/>
                    <a:pt x="179" y="63"/>
                    <a:pt x="182" y="62"/>
                  </a:cubicBezTo>
                  <a:cubicBezTo>
                    <a:pt x="183" y="61"/>
                    <a:pt x="185" y="61"/>
                    <a:pt x="185" y="59"/>
                  </a:cubicBezTo>
                  <a:cubicBezTo>
                    <a:pt x="183" y="58"/>
                    <a:pt x="166" y="56"/>
                    <a:pt x="167" y="52"/>
                  </a:cubicBezTo>
                  <a:cubicBezTo>
                    <a:pt x="169" y="47"/>
                    <a:pt x="164" y="46"/>
                    <a:pt x="163" y="41"/>
                  </a:cubicBezTo>
                  <a:cubicBezTo>
                    <a:pt x="162" y="38"/>
                    <a:pt x="163" y="34"/>
                    <a:pt x="161" y="31"/>
                  </a:cubicBezTo>
                  <a:cubicBezTo>
                    <a:pt x="160" y="29"/>
                    <a:pt x="152" y="25"/>
                    <a:pt x="150" y="25"/>
                  </a:cubicBezTo>
                  <a:cubicBezTo>
                    <a:pt x="147" y="25"/>
                    <a:pt x="147" y="24"/>
                    <a:pt x="146" y="22"/>
                  </a:cubicBezTo>
                  <a:cubicBezTo>
                    <a:pt x="145" y="19"/>
                    <a:pt x="141" y="20"/>
                    <a:pt x="140" y="17"/>
                  </a:cubicBezTo>
                  <a:cubicBezTo>
                    <a:pt x="142" y="11"/>
                    <a:pt x="138" y="14"/>
                    <a:pt x="137" y="11"/>
                  </a:cubicBezTo>
                  <a:cubicBezTo>
                    <a:pt x="137" y="9"/>
                    <a:pt x="138" y="6"/>
                    <a:pt x="138" y="4"/>
                  </a:cubicBezTo>
                  <a:cubicBezTo>
                    <a:pt x="138" y="0"/>
                    <a:pt x="138" y="2"/>
                    <a:pt x="137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15"/>
            <p:cNvSpPr>
              <a:spLocks noEditPoints="1"/>
            </p:cNvSpPr>
            <p:nvPr/>
          </p:nvSpPr>
          <p:spPr bwMode="auto">
            <a:xfrm>
              <a:off x="3570" y="1856"/>
              <a:ext cx="781" cy="715"/>
            </a:xfrm>
            <a:custGeom>
              <a:avLst/>
              <a:gdLst>
                <a:gd name="T0" fmla="*/ 1 w 330"/>
                <a:gd name="T1" fmla="*/ 227 h 302"/>
                <a:gd name="T2" fmla="*/ 9 w 330"/>
                <a:gd name="T3" fmla="*/ 234 h 302"/>
                <a:gd name="T4" fmla="*/ 6 w 330"/>
                <a:gd name="T5" fmla="*/ 246 h 302"/>
                <a:gd name="T6" fmla="*/ 180 w 330"/>
                <a:gd name="T7" fmla="*/ 294 h 302"/>
                <a:gd name="T8" fmla="*/ 186 w 330"/>
                <a:gd name="T9" fmla="*/ 278 h 302"/>
                <a:gd name="T10" fmla="*/ 189 w 330"/>
                <a:gd name="T11" fmla="*/ 298 h 302"/>
                <a:gd name="T12" fmla="*/ 178 w 330"/>
                <a:gd name="T13" fmla="*/ 296 h 302"/>
                <a:gd name="T14" fmla="*/ 285 w 330"/>
                <a:gd name="T15" fmla="*/ 218 h 302"/>
                <a:gd name="T16" fmla="*/ 282 w 330"/>
                <a:gd name="T17" fmla="*/ 202 h 302"/>
                <a:gd name="T18" fmla="*/ 305 w 330"/>
                <a:gd name="T19" fmla="*/ 220 h 302"/>
                <a:gd name="T20" fmla="*/ 309 w 330"/>
                <a:gd name="T21" fmla="*/ 236 h 302"/>
                <a:gd name="T22" fmla="*/ 290 w 330"/>
                <a:gd name="T23" fmla="*/ 220 h 302"/>
                <a:gd name="T24" fmla="*/ 211 w 330"/>
                <a:gd name="T25" fmla="*/ 60 h 302"/>
                <a:gd name="T26" fmla="*/ 219 w 330"/>
                <a:gd name="T27" fmla="*/ 67 h 302"/>
                <a:gd name="T28" fmla="*/ 330 w 330"/>
                <a:gd name="T29" fmla="*/ 302 h 302"/>
                <a:gd name="T30" fmla="*/ 324 w 330"/>
                <a:gd name="T31" fmla="*/ 287 h 302"/>
                <a:gd name="T32" fmla="*/ 308 w 330"/>
                <a:gd name="T33" fmla="*/ 262 h 302"/>
                <a:gd name="T34" fmla="*/ 293 w 330"/>
                <a:gd name="T35" fmla="*/ 241 h 302"/>
                <a:gd name="T36" fmla="*/ 287 w 330"/>
                <a:gd name="T37" fmla="*/ 236 h 302"/>
                <a:gd name="T38" fmla="*/ 263 w 330"/>
                <a:gd name="T39" fmla="*/ 206 h 302"/>
                <a:gd name="T40" fmla="*/ 234 w 330"/>
                <a:gd name="T41" fmla="*/ 184 h 302"/>
                <a:gd name="T42" fmla="*/ 219 w 330"/>
                <a:gd name="T43" fmla="*/ 138 h 302"/>
                <a:gd name="T44" fmla="*/ 207 w 330"/>
                <a:gd name="T45" fmla="*/ 103 h 302"/>
                <a:gd name="T46" fmla="*/ 210 w 330"/>
                <a:gd name="T47" fmla="*/ 71 h 302"/>
                <a:gd name="T48" fmla="*/ 202 w 330"/>
                <a:gd name="T49" fmla="*/ 51 h 302"/>
                <a:gd name="T50" fmla="*/ 203 w 330"/>
                <a:gd name="T51" fmla="*/ 27 h 302"/>
                <a:gd name="T52" fmla="*/ 208 w 330"/>
                <a:gd name="T53" fmla="*/ 14 h 302"/>
                <a:gd name="T54" fmla="*/ 213 w 330"/>
                <a:gd name="T55" fmla="*/ 0 h 302"/>
                <a:gd name="T56" fmla="*/ 75 w 330"/>
                <a:gd name="T57" fmla="*/ 16 h 302"/>
                <a:gd name="T58" fmla="*/ 90 w 330"/>
                <a:gd name="T59" fmla="*/ 43 h 302"/>
                <a:gd name="T60" fmla="*/ 99 w 330"/>
                <a:gd name="T61" fmla="*/ 53 h 302"/>
                <a:gd name="T62" fmla="*/ 99 w 330"/>
                <a:gd name="T63" fmla="*/ 63 h 302"/>
                <a:gd name="T64" fmla="*/ 106 w 330"/>
                <a:gd name="T65" fmla="*/ 80 h 302"/>
                <a:gd name="T66" fmla="*/ 120 w 330"/>
                <a:gd name="T67" fmla="*/ 97 h 302"/>
                <a:gd name="T68" fmla="*/ 129 w 330"/>
                <a:gd name="T69" fmla="*/ 118 h 302"/>
                <a:gd name="T70" fmla="*/ 140 w 330"/>
                <a:gd name="T71" fmla="*/ 145 h 302"/>
                <a:gd name="T72" fmla="*/ 150 w 330"/>
                <a:gd name="T73" fmla="*/ 153 h 302"/>
                <a:gd name="T74" fmla="*/ 159 w 330"/>
                <a:gd name="T75" fmla="*/ 184 h 302"/>
                <a:gd name="T76" fmla="*/ 183 w 330"/>
                <a:gd name="T77" fmla="*/ 206 h 302"/>
                <a:gd name="T78" fmla="*/ 213 w 330"/>
                <a:gd name="T79" fmla="*/ 226 h 302"/>
                <a:gd name="T80" fmla="*/ 225 w 330"/>
                <a:gd name="T81" fmla="*/ 240 h 302"/>
                <a:gd name="T82" fmla="*/ 246 w 330"/>
                <a:gd name="T83" fmla="*/ 258 h 302"/>
                <a:gd name="T84" fmla="*/ 251 w 330"/>
                <a:gd name="T85" fmla="*/ 280 h 302"/>
                <a:gd name="T86" fmla="*/ 245 w 330"/>
                <a:gd name="T8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0" h="302">
                  <a:moveTo>
                    <a:pt x="5" y="242"/>
                  </a:moveTo>
                  <a:cubicBezTo>
                    <a:pt x="7" y="239"/>
                    <a:pt x="2" y="236"/>
                    <a:pt x="1" y="233"/>
                  </a:cubicBezTo>
                  <a:cubicBezTo>
                    <a:pt x="0" y="231"/>
                    <a:pt x="0" y="229"/>
                    <a:pt x="1" y="227"/>
                  </a:cubicBezTo>
                  <a:cubicBezTo>
                    <a:pt x="1" y="227"/>
                    <a:pt x="6" y="226"/>
                    <a:pt x="6" y="226"/>
                  </a:cubicBezTo>
                  <a:cubicBezTo>
                    <a:pt x="6" y="226"/>
                    <a:pt x="6" y="228"/>
                    <a:pt x="6" y="229"/>
                  </a:cubicBezTo>
                  <a:cubicBezTo>
                    <a:pt x="6" y="231"/>
                    <a:pt x="7" y="233"/>
                    <a:pt x="9" y="234"/>
                  </a:cubicBezTo>
                  <a:cubicBezTo>
                    <a:pt x="10" y="237"/>
                    <a:pt x="10" y="240"/>
                    <a:pt x="9" y="243"/>
                  </a:cubicBezTo>
                  <a:cubicBezTo>
                    <a:pt x="9" y="244"/>
                    <a:pt x="9" y="245"/>
                    <a:pt x="8" y="246"/>
                  </a:cubicBezTo>
                  <a:cubicBezTo>
                    <a:pt x="8" y="246"/>
                    <a:pt x="7" y="246"/>
                    <a:pt x="6" y="246"/>
                  </a:cubicBezTo>
                  <a:cubicBezTo>
                    <a:pt x="6" y="246"/>
                    <a:pt x="6" y="245"/>
                    <a:pt x="6" y="245"/>
                  </a:cubicBezTo>
                  <a:cubicBezTo>
                    <a:pt x="5" y="242"/>
                    <a:pt x="5" y="242"/>
                    <a:pt x="5" y="242"/>
                  </a:cubicBezTo>
                  <a:close/>
                  <a:moveTo>
                    <a:pt x="180" y="294"/>
                  </a:moveTo>
                  <a:cubicBezTo>
                    <a:pt x="179" y="294"/>
                    <a:pt x="182" y="291"/>
                    <a:pt x="183" y="290"/>
                  </a:cubicBezTo>
                  <a:cubicBezTo>
                    <a:pt x="184" y="288"/>
                    <a:pt x="185" y="286"/>
                    <a:pt x="183" y="284"/>
                  </a:cubicBezTo>
                  <a:cubicBezTo>
                    <a:pt x="183" y="283"/>
                    <a:pt x="184" y="278"/>
                    <a:pt x="186" y="278"/>
                  </a:cubicBezTo>
                  <a:cubicBezTo>
                    <a:pt x="186" y="281"/>
                    <a:pt x="189" y="283"/>
                    <a:pt x="188" y="286"/>
                  </a:cubicBezTo>
                  <a:cubicBezTo>
                    <a:pt x="187" y="288"/>
                    <a:pt x="191" y="290"/>
                    <a:pt x="190" y="292"/>
                  </a:cubicBezTo>
                  <a:cubicBezTo>
                    <a:pt x="190" y="294"/>
                    <a:pt x="189" y="296"/>
                    <a:pt x="189" y="298"/>
                  </a:cubicBezTo>
                  <a:cubicBezTo>
                    <a:pt x="189" y="299"/>
                    <a:pt x="189" y="301"/>
                    <a:pt x="188" y="301"/>
                  </a:cubicBezTo>
                  <a:cubicBezTo>
                    <a:pt x="186" y="301"/>
                    <a:pt x="186" y="297"/>
                    <a:pt x="183" y="297"/>
                  </a:cubicBezTo>
                  <a:cubicBezTo>
                    <a:pt x="182" y="296"/>
                    <a:pt x="178" y="298"/>
                    <a:pt x="178" y="296"/>
                  </a:cubicBezTo>
                  <a:cubicBezTo>
                    <a:pt x="180" y="294"/>
                    <a:pt x="180" y="294"/>
                    <a:pt x="180" y="294"/>
                  </a:cubicBezTo>
                  <a:close/>
                  <a:moveTo>
                    <a:pt x="290" y="220"/>
                  </a:moveTo>
                  <a:cubicBezTo>
                    <a:pt x="289" y="219"/>
                    <a:pt x="286" y="220"/>
                    <a:pt x="285" y="218"/>
                  </a:cubicBezTo>
                  <a:cubicBezTo>
                    <a:pt x="285" y="215"/>
                    <a:pt x="282" y="213"/>
                    <a:pt x="281" y="210"/>
                  </a:cubicBezTo>
                  <a:cubicBezTo>
                    <a:pt x="281" y="209"/>
                    <a:pt x="282" y="207"/>
                    <a:pt x="282" y="206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7" y="202"/>
                    <a:pt x="294" y="206"/>
                    <a:pt x="294" y="212"/>
                  </a:cubicBezTo>
                  <a:cubicBezTo>
                    <a:pt x="294" y="214"/>
                    <a:pt x="293" y="218"/>
                    <a:pt x="296" y="219"/>
                  </a:cubicBezTo>
                  <a:cubicBezTo>
                    <a:pt x="299" y="220"/>
                    <a:pt x="302" y="219"/>
                    <a:pt x="305" y="220"/>
                  </a:cubicBezTo>
                  <a:cubicBezTo>
                    <a:pt x="305" y="221"/>
                    <a:pt x="305" y="223"/>
                    <a:pt x="305" y="224"/>
                  </a:cubicBezTo>
                  <a:cubicBezTo>
                    <a:pt x="305" y="226"/>
                    <a:pt x="305" y="230"/>
                    <a:pt x="306" y="231"/>
                  </a:cubicBezTo>
                  <a:cubicBezTo>
                    <a:pt x="306" y="233"/>
                    <a:pt x="309" y="234"/>
                    <a:pt x="309" y="236"/>
                  </a:cubicBezTo>
                  <a:cubicBezTo>
                    <a:pt x="308" y="239"/>
                    <a:pt x="299" y="231"/>
                    <a:pt x="299" y="231"/>
                  </a:cubicBezTo>
                  <a:cubicBezTo>
                    <a:pt x="296" y="229"/>
                    <a:pt x="293" y="225"/>
                    <a:pt x="291" y="223"/>
                  </a:cubicBezTo>
                  <a:cubicBezTo>
                    <a:pt x="290" y="220"/>
                    <a:pt x="290" y="220"/>
                    <a:pt x="290" y="220"/>
                  </a:cubicBezTo>
                  <a:close/>
                  <a:moveTo>
                    <a:pt x="218" y="63"/>
                  </a:moveTo>
                  <a:cubicBezTo>
                    <a:pt x="216" y="63"/>
                    <a:pt x="215" y="62"/>
                    <a:pt x="215" y="62"/>
                  </a:cubicBezTo>
                  <a:cubicBezTo>
                    <a:pt x="214" y="61"/>
                    <a:pt x="213" y="59"/>
                    <a:pt x="211" y="60"/>
                  </a:cubicBezTo>
                  <a:cubicBezTo>
                    <a:pt x="209" y="61"/>
                    <a:pt x="213" y="65"/>
                    <a:pt x="215" y="65"/>
                  </a:cubicBezTo>
                  <a:cubicBezTo>
                    <a:pt x="215" y="66"/>
                    <a:pt x="216" y="67"/>
                    <a:pt x="218" y="67"/>
                  </a:cubicBezTo>
                  <a:cubicBezTo>
                    <a:pt x="218" y="67"/>
                    <a:pt x="219" y="67"/>
                    <a:pt x="219" y="67"/>
                  </a:cubicBezTo>
                  <a:cubicBezTo>
                    <a:pt x="220" y="66"/>
                    <a:pt x="219" y="65"/>
                    <a:pt x="219" y="65"/>
                  </a:cubicBezTo>
                  <a:cubicBezTo>
                    <a:pt x="218" y="63"/>
                    <a:pt x="218" y="63"/>
                    <a:pt x="218" y="63"/>
                  </a:cubicBezTo>
                  <a:close/>
                  <a:moveTo>
                    <a:pt x="330" y="302"/>
                  </a:moveTo>
                  <a:cubicBezTo>
                    <a:pt x="330" y="302"/>
                    <a:pt x="330" y="302"/>
                    <a:pt x="330" y="302"/>
                  </a:cubicBezTo>
                  <a:cubicBezTo>
                    <a:pt x="329" y="298"/>
                    <a:pt x="330" y="295"/>
                    <a:pt x="329" y="292"/>
                  </a:cubicBezTo>
                  <a:cubicBezTo>
                    <a:pt x="328" y="289"/>
                    <a:pt x="326" y="288"/>
                    <a:pt x="324" y="287"/>
                  </a:cubicBezTo>
                  <a:cubicBezTo>
                    <a:pt x="322" y="284"/>
                    <a:pt x="325" y="277"/>
                    <a:pt x="323" y="274"/>
                  </a:cubicBezTo>
                  <a:cubicBezTo>
                    <a:pt x="322" y="272"/>
                    <a:pt x="315" y="277"/>
                    <a:pt x="312" y="272"/>
                  </a:cubicBezTo>
                  <a:cubicBezTo>
                    <a:pt x="308" y="270"/>
                    <a:pt x="309" y="267"/>
                    <a:pt x="308" y="262"/>
                  </a:cubicBezTo>
                  <a:cubicBezTo>
                    <a:pt x="308" y="258"/>
                    <a:pt x="306" y="254"/>
                    <a:pt x="305" y="250"/>
                  </a:cubicBezTo>
                  <a:cubicBezTo>
                    <a:pt x="297" y="250"/>
                    <a:pt x="297" y="255"/>
                    <a:pt x="295" y="246"/>
                  </a:cubicBezTo>
                  <a:cubicBezTo>
                    <a:pt x="294" y="244"/>
                    <a:pt x="294" y="242"/>
                    <a:pt x="293" y="241"/>
                  </a:cubicBezTo>
                  <a:cubicBezTo>
                    <a:pt x="290" y="240"/>
                    <a:pt x="290" y="248"/>
                    <a:pt x="287" y="245"/>
                  </a:cubicBezTo>
                  <a:cubicBezTo>
                    <a:pt x="286" y="243"/>
                    <a:pt x="284" y="238"/>
                    <a:pt x="284" y="237"/>
                  </a:cubicBezTo>
                  <a:cubicBezTo>
                    <a:pt x="284" y="234"/>
                    <a:pt x="286" y="236"/>
                    <a:pt x="287" y="236"/>
                  </a:cubicBezTo>
                  <a:cubicBezTo>
                    <a:pt x="288" y="235"/>
                    <a:pt x="284" y="232"/>
                    <a:pt x="283" y="231"/>
                  </a:cubicBezTo>
                  <a:cubicBezTo>
                    <a:pt x="282" y="227"/>
                    <a:pt x="279" y="227"/>
                    <a:pt x="278" y="223"/>
                  </a:cubicBezTo>
                  <a:cubicBezTo>
                    <a:pt x="275" y="215"/>
                    <a:pt x="268" y="212"/>
                    <a:pt x="263" y="206"/>
                  </a:cubicBezTo>
                  <a:cubicBezTo>
                    <a:pt x="258" y="202"/>
                    <a:pt x="246" y="196"/>
                    <a:pt x="245" y="190"/>
                  </a:cubicBezTo>
                  <a:cubicBezTo>
                    <a:pt x="242" y="188"/>
                    <a:pt x="240" y="190"/>
                    <a:pt x="237" y="187"/>
                  </a:cubicBezTo>
                  <a:cubicBezTo>
                    <a:pt x="236" y="186"/>
                    <a:pt x="233" y="187"/>
                    <a:pt x="234" y="184"/>
                  </a:cubicBezTo>
                  <a:cubicBezTo>
                    <a:pt x="235" y="183"/>
                    <a:pt x="235" y="181"/>
                    <a:pt x="234" y="180"/>
                  </a:cubicBezTo>
                  <a:cubicBezTo>
                    <a:pt x="225" y="175"/>
                    <a:pt x="216" y="163"/>
                    <a:pt x="220" y="152"/>
                  </a:cubicBezTo>
                  <a:cubicBezTo>
                    <a:pt x="221" y="147"/>
                    <a:pt x="221" y="143"/>
                    <a:pt x="219" y="138"/>
                  </a:cubicBezTo>
                  <a:cubicBezTo>
                    <a:pt x="215" y="131"/>
                    <a:pt x="219" y="123"/>
                    <a:pt x="217" y="116"/>
                  </a:cubicBezTo>
                  <a:cubicBezTo>
                    <a:pt x="216" y="112"/>
                    <a:pt x="214" y="113"/>
                    <a:pt x="210" y="113"/>
                  </a:cubicBezTo>
                  <a:cubicBezTo>
                    <a:pt x="208" y="112"/>
                    <a:pt x="209" y="105"/>
                    <a:pt x="207" y="103"/>
                  </a:cubicBezTo>
                  <a:cubicBezTo>
                    <a:pt x="207" y="100"/>
                    <a:pt x="206" y="97"/>
                    <a:pt x="207" y="94"/>
                  </a:cubicBezTo>
                  <a:cubicBezTo>
                    <a:pt x="208" y="90"/>
                    <a:pt x="209" y="84"/>
                    <a:pt x="209" y="80"/>
                  </a:cubicBezTo>
                  <a:cubicBezTo>
                    <a:pt x="209" y="77"/>
                    <a:pt x="208" y="73"/>
                    <a:pt x="210" y="71"/>
                  </a:cubicBezTo>
                  <a:cubicBezTo>
                    <a:pt x="214" y="69"/>
                    <a:pt x="210" y="67"/>
                    <a:pt x="210" y="64"/>
                  </a:cubicBezTo>
                  <a:cubicBezTo>
                    <a:pt x="209" y="58"/>
                    <a:pt x="205" y="59"/>
                    <a:pt x="203" y="55"/>
                  </a:cubicBezTo>
                  <a:cubicBezTo>
                    <a:pt x="203" y="54"/>
                    <a:pt x="202" y="53"/>
                    <a:pt x="202" y="51"/>
                  </a:cubicBezTo>
                  <a:cubicBezTo>
                    <a:pt x="202" y="51"/>
                    <a:pt x="202" y="51"/>
                    <a:pt x="202" y="51"/>
                  </a:cubicBezTo>
                  <a:cubicBezTo>
                    <a:pt x="199" y="49"/>
                    <a:pt x="201" y="43"/>
                    <a:pt x="201" y="40"/>
                  </a:cubicBezTo>
                  <a:cubicBezTo>
                    <a:pt x="202" y="37"/>
                    <a:pt x="200" y="30"/>
                    <a:pt x="203" y="27"/>
                  </a:cubicBezTo>
                  <a:cubicBezTo>
                    <a:pt x="205" y="25"/>
                    <a:pt x="206" y="22"/>
                    <a:pt x="206" y="19"/>
                  </a:cubicBezTo>
                  <a:cubicBezTo>
                    <a:pt x="208" y="14"/>
                    <a:pt x="208" y="14"/>
                    <a:pt x="208" y="14"/>
                  </a:cubicBezTo>
                  <a:cubicBezTo>
                    <a:pt x="208" y="14"/>
                    <a:pt x="208" y="14"/>
                    <a:pt x="208" y="14"/>
                  </a:cubicBezTo>
                  <a:cubicBezTo>
                    <a:pt x="209" y="13"/>
                    <a:pt x="209" y="11"/>
                    <a:pt x="209" y="10"/>
                  </a:cubicBezTo>
                  <a:cubicBezTo>
                    <a:pt x="208" y="7"/>
                    <a:pt x="211" y="6"/>
                    <a:pt x="213" y="5"/>
                  </a:cubicBezTo>
                  <a:cubicBezTo>
                    <a:pt x="213" y="3"/>
                    <a:pt x="213" y="2"/>
                    <a:pt x="213" y="0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3"/>
                    <a:pt x="75" y="13"/>
                    <a:pt x="75" y="16"/>
                  </a:cubicBezTo>
                  <a:cubicBezTo>
                    <a:pt x="75" y="18"/>
                    <a:pt x="79" y="25"/>
                    <a:pt x="80" y="28"/>
                  </a:cubicBezTo>
                  <a:cubicBezTo>
                    <a:pt x="84" y="33"/>
                    <a:pt x="90" y="29"/>
                    <a:pt x="90" y="39"/>
                  </a:cubicBezTo>
                  <a:cubicBezTo>
                    <a:pt x="90" y="40"/>
                    <a:pt x="90" y="42"/>
                    <a:pt x="90" y="43"/>
                  </a:cubicBezTo>
                  <a:cubicBezTo>
                    <a:pt x="91" y="44"/>
                    <a:pt x="91" y="45"/>
                    <a:pt x="91" y="46"/>
                  </a:cubicBezTo>
                  <a:cubicBezTo>
                    <a:pt x="91" y="47"/>
                    <a:pt x="93" y="48"/>
                    <a:pt x="93" y="48"/>
                  </a:cubicBezTo>
                  <a:cubicBezTo>
                    <a:pt x="96" y="49"/>
                    <a:pt x="96" y="51"/>
                    <a:pt x="99" y="53"/>
                  </a:cubicBezTo>
                  <a:cubicBezTo>
                    <a:pt x="102" y="54"/>
                    <a:pt x="105" y="55"/>
                    <a:pt x="106" y="58"/>
                  </a:cubicBezTo>
                  <a:cubicBezTo>
                    <a:pt x="106" y="61"/>
                    <a:pt x="106" y="61"/>
                    <a:pt x="105" y="63"/>
                  </a:cubicBezTo>
                  <a:cubicBezTo>
                    <a:pt x="104" y="64"/>
                    <a:pt x="100" y="62"/>
                    <a:pt x="99" y="63"/>
                  </a:cubicBezTo>
                  <a:cubicBezTo>
                    <a:pt x="99" y="63"/>
                    <a:pt x="104" y="67"/>
                    <a:pt x="104" y="69"/>
                  </a:cubicBezTo>
                  <a:cubicBezTo>
                    <a:pt x="105" y="71"/>
                    <a:pt x="101" y="74"/>
                    <a:pt x="102" y="76"/>
                  </a:cubicBezTo>
                  <a:cubicBezTo>
                    <a:pt x="105" y="77"/>
                    <a:pt x="105" y="79"/>
                    <a:pt x="106" y="80"/>
                  </a:cubicBezTo>
                  <a:cubicBezTo>
                    <a:pt x="108" y="82"/>
                    <a:pt x="109" y="81"/>
                    <a:pt x="110" y="82"/>
                  </a:cubicBezTo>
                  <a:cubicBezTo>
                    <a:pt x="112" y="83"/>
                    <a:pt x="113" y="87"/>
                    <a:pt x="114" y="88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2" y="101"/>
                    <a:pt x="123" y="104"/>
                    <a:pt x="121" y="109"/>
                  </a:cubicBezTo>
                  <a:cubicBezTo>
                    <a:pt x="120" y="114"/>
                    <a:pt x="121" y="111"/>
                    <a:pt x="124" y="114"/>
                  </a:cubicBezTo>
                  <a:cubicBezTo>
                    <a:pt x="127" y="114"/>
                    <a:pt x="127" y="117"/>
                    <a:pt x="129" y="118"/>
                  </a:cubicBezTo>
                  <a:cubicBezTo>
                    <a:pt x="132" y="120"/>
                    <a:pt x="137" y="122"/>
                    <a:pt x="138" y="125"/>
                  </a:cubicBezTo>
                  <a:cubicBezTo>
                    <a:pt x="139" y="128"/>
                    <a:pt x="140" y="134"/>
                    <a:pt x="139" y="138"/>
                  </a:cubicBezTo>
                  <a:cubicBezTo>
                    <a:pt x="139" y="140"/>
                    <a:pt x="137" y="148"/>
                    <a:pt x="140" y="145"/>
                  </a:cubicBezTo>
                  <a:cubicBezTo>
                    <a:pt x="141" y="144"/>
                    <a:pt x="144" y="141"/>
                    <a:pt x="144" y="145"/>
                  </a:cubicBezTo>
                  <a:cubicBezTo>
                    <a:pt x="144" y="147"/>
                    <a:pt x="142" y="148"/>
                    <a:pt x="142" y="149"/>
                  </a:cubicBezTo>
                  <a:cubicBezTo>
                    <a:pt x="145" y="150"/>
                    <a:pt x="149" y="148"/>
                    <a:pt x="150" y="153"/>
                  </a:cubicBezTo>
                  <a:cubicBezTo>
                    <a:pt x="151" y="156"/>
                    <a:pt x="153" y="159"/>
                    <a:pt x="153" y="162"/>
                  </a:cubicBezTo>
                  <a:cubicBezTo>
                    <a:pt x="153" y="168"/>
                    <a:pt x="154" y="170"/>
                    <a:pt x="152" y="175"/>
                  </a:cubicBezTo>
                  <a:cubicBezTo>
                    <a:pt x="151" y="179"/>
                    <a:pt x="159" y="179"/>
                    <a:pt x="159" y="184"/>
                  </a:cubicBezTo>
                  <a:cubicBezTo>
                    <a:pt x="156" y="191"/>
                    <a:pt x="163" y="191"/>
                    <a:pt x="166" y="195"/>
                  </a:cubicBezTo>
                  <a:cubicBezTo>
                    <a:pt x="168" y="198"/>
                    <a:pt x="168" y="197"/>
                    <a:pt x="172" y="199"/>
                  </a:cubicBezTo>
                  <a:cubicBezTo>
                    <a:pt x="175" y="200"/>
                    <a:pt x="179" y="204"/>
                    <a:pt x="183" y="206"/>
                  </a:cubicBezTo>
                  <a:cubicBezTo>
                    <a:pt x="185" y="207"/>
                    <a:pt x="189" y="211"/>
                    <a:pt x="190" y="212"/>
                  </a:cubicBezTo>
                  <a:cubicBezTo>
                    <a:pt x="195" y="212"/>
                    <a:pt x="201" y="213"/>
                    <a:pt x="204" y="217"/>
                  </a:cubicBezTo>
                  <a:cubicBezTo>
                    <a:pt x="206" y="221"/>
                    <a:pt x="212" y="223"/>
                    <a:pt x="213" y="226"/>
                  </a:cubicBezTo>
                  <a:cubicBezTo>
                    <a:pt x="215" y="232"/>
                    <a:pt x="216" y="228"/>
                    <a:pt x="219" y="231"/>
                  </a:cubicBezTo>
                  <a:cubicBezTo>
                    <a:pt x="220" y="231"/>
                    <a:pt x="222" y="235"/>
                    <a:pt x="222" y="236"/>
                  </a:cubicBezTo>
                  <a:cubicBezTo>
                    <a:pt x="222" y="238"/>
                    <a:pt x="225" y="238"/>
                    <a:pt x="225" y="240"/>
                  </a:cubicBezTo>
                  <a:cubicBezTo>
                    <a:pt x="227" y="246"/>
                    <a:pt x="229" y="240"/>
                    <a:pt x="232" y="244"/>
                  </a:cubicBezTo>
                  <a:cubicBezTo>
                    <a:pt x="235" y="248"/>
                    <a:pt x="237" y="251"/>
                    <a:pt x="239" y="255"/>
                  </a:cubicBezTo>
                  <a:cubicBezTo>
                    <a:pt x="242" y="258"/>
                    <a:pt x="242" y="259"/>
                    <a:pt x="246" y="258"/>
                  </a:cubicBezTo>
                  <a:cubicBezTo>
                    <a:pt x="249" y="258"/>
                    <a:pt x="249" y="262"/>
                    <a:pt x="249" y="264"/>
                  </a:cubicBezTo>
                  <a:cubicBezTo>
                    <a:pt x="251" y="266"/>
                    <a:pt x="253" y="266"/>
                    <a:pt x="253" y="269"/>
                  </a:cubicBezTo>
                  <a:cubicBezTo>
                    <a:pt x="253" y="273"/>
                    <a:pt x="252" y="276"/>
                    <a:pt x="251" y="280"/>
                  </a:cubicBezTo>
                  <a:cubicBezTo>
                    <a:pt x="250" y="282"/>
                    <a:pt x="246" y="285"/>
                    <a:pt x="246" y="286"/>
                  </a:cubicBezTo>
                  <a:cubicBezTo>
                    <a:pt x="246" y="286"/>
                    <a:pt x="250" y="288"/>
                    <a:pt x="251" y="290"/>
                  </a:cubicBezTo>
                  <a:cubicBezTo>
                    <a:pt x="252" y="296"/>
                    <a:pt x="249" y="299"/>
                    <a:pt x="245" y="302"/>
                  </a:cubicBezTo>
                  <a:cubicBezTo>
                    <a:pt x="245" y="302"/>
                    <a:pt x="245" y="302"/>
                    <a:pt x="245" y="302"/>
                  </a:cubicBezTo>
                  <a:cubicBezTo>
                    <a:pt x="330" y="302"/>
                    <a:pt x="330" y="302"/>
                    <a:pt x="330" y="30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16"/>
            <p:cNvSpPr>
              <a:spLocks/>
            </p:cNvSpPr>
            <p:nvPr/>
          </p:nvSpPr>
          <p:spPr bwMode="auto">
            <a:xfrm>
              <a:off x="5577" y="2282"/>
              <a:ext cx="570" cy="827"/>
            </a:xfrm>
            <a:custGeom>
              <a:avLst/>
              <a:gdLst>
                <a:gd name="T0" fmla="*/ 30 w 241"/>
                <a:gd name="T1" fmla="*/ 70 h 349"/>
                <a:gd name="T2" fmla="*/ 22 w 241"/>
                <a:gd name="T3" fmla="*/ 82 h 349"/>
                <a:gd name="T4" fmla="*/ 13 w 241"/>
                <a:gd name="T5" fmla="*/ 99 h 349"/>
                <a:gd name="T6" fmla="*/ 2 w 241"/>
                <a:gd name="T7" fmla="*/ 134 h 349"/>
                <a:gd name="T8" fmla="*/ 6 w 241"/>
                <a:gd name="T9" fmla="*/ 150 h 349"/>
                <a:gd name="T10" fmla="*/ 4 w 241"/>
                <a:gd name="T11" fmla="*/ 164 h 349"/>
                <a:gd name="T12" fmla="*/ 10 w 241"/>
                <a:gd name="T13" fmla="*/ 182 h 349"/>
                <a:gd name="T14" fmla="*/ 15 w 241"/>
                <a:gd name="T15" fmla="*/ 207 h 349"/>
                <a:gd name="T16" fmla="*/ 29 w 241"/>
                <a:gd name="T17" fmla="*/ 215 h 349"/>
                <a:gd name="T18" fmla="*/ 39 w 241"/>
                <a:gd name="T19" fmla="*/ 235 h 349"/>
                <a:gd name="T20" fmla="*/ 31 w 241"/>
                <a:gd name="T21" fmla="*/ 278 h 349"/>
                <a:gd name="T22" fmla="*/ 28 w 241"/>
                <a:gd name="T23" fmla="*/ 296 h 349"/>
                <a:gd name="T24" fmla="*/ 39 w 241"/>
                <a:gd name="T25" fmla="*/ 315 h 349"/>
                <a:gd name="T26" fmla="*/ 48 w 241"/>
                <a:gd name="T27" fmla="*/ 324 h 349"/>
                <a:gd name="T28" fmla="*/ 65 w 241"/>
                <a:gd name="T29" fmla="*/ 333 h 349"/>
                <a:gd name="T30" fmla="*/ 70 w 241"/>
                <a:gd name="T31" fmla="*/ 317 h 349"/>
                <a:gd name="T32" fmla="*/ 87 w 241"/>
                <a:gd name="T33" fmla="*/ 319 h 349"/>
                <a:gd name="T34" fmla="*/ 108 w 241"/>
                <a:gd name="T35" fmla="*/ 316 h 349"/>
                <a:gd name="T36" fmla="*/ 128 w 241"/>
                <a:gd name="T37" fmla="*/ 327 h 349"/>
                <a:gd name="T38" fmla="*/ 144 w 241"/>
                <a:gd name="T39" fmla="*/ 336 h 349"/>
                <a:gd name="T40" fmla="*/ 169 w 241"/>
                <a:gd name="T41" fmla="*/ 346 h 349"/>
                <a:gd name="T42" fmla="*/ 184 w 241"/>
                <a:gd name="T43" fmla="*/ 348 h 349"/>
                <a:gd name="T44" fmla="*/ 184 w 241"/>
                <a:gd name="T45" fmla="*/ 339 h 349"/>
                <a:gd name="T46" fmla="*/ 185 w 241"/>
                <a:gd name="T47" fmla="*/ 327 h 349"/>
                <a:gd name="T48" fmla="*/ 184 w 241"/>
                <a:gd name="T49" fmla="*/ 312 h 349"/>
                <a:gd name="T50" fmla="*/ 203 w 241"/>
                <a:gd name="T51" fmla="*/ 304 h 349"/>
                <a:gd name="T52" fmla="*/ 216 w 241"/>
                <a:gd name="T53" fmla="*/ 303 h 349"/>
                <a:gd name="T54" fmla="*/ 204 w 241"/>
                <a:gd name="T55" fmla="*/ 293 h 349"/>
                <a:gd name="T56" fmla="*/ 191 w 241"/>
                <a:gd name="T57" fmla="*/ 281 h 349"/>
                <a:gd name="T58" fmla="*/ 181 w 241"/>
                <a:gd name="T59" fmla="*/ 261 h 349"/>
                <a:gd name="T60" fmla="*/ 172 w 241"/>
                <a:gd name="T61" fmla="*/ 244 h 349"/>
                <a:gd name="T62" fmla="*/ 160 w 241"/>
                <a:gd name="T63" fmla="*/ 230 h 349"/>
                <a:gd name="T64" fmla="*/ 193 w 241"/>
                <a:gd name="T65" fmla="*/ 213 h 349"/>
                <a:gd name="T66" fmla="*/ 200 w 241"/>
                <a:gd name="T67" fmla="*/ 186 h 349"/>
                <a:gd name="T68" fmla="*/ 188 w 241"/>
                <a:gd name="T69" fmla="*/ 186 h 349"/>
                <a:gd name="T70" fmla="*/ 182 w 241"/>
                <a:gd name="T71" fmla="*/ 176 h 349"/>
                <a:gd name="T72" fmla="*/ 211 w 241"/>
                <a:gd name="T73" fmla="*/ 143 h 349"/>
                <a:gd name="T74" fmla="*/ 241 w 241"/>
                <a:gd name="T75" fmla="*/ 138 h 349"/>
                <a:gd name="T76" fmla="*/ 221 w 241"/>
                <a:gd name="T77" fmla="*/ 111 h 349"/>
                <a:gd name="T78" fmla="*/ 201 w 241"/>
                <a:gd name="T79" fmla="*/ 77 h 349"/>
                <a:gd name="T80" fmla="*/ 185 w 241"/>
                <a:gd name="T81" fmla="*/ 48 h 349"/>
                <a:gd name="T82" fmla="*/ 157 w 241"/>
                <a:gd name="T83" fmla="*/ 21 h 349"/>
                <a:gd name="T84" fmla="*/ 148 w 241"/>
                <a:gd name="T85" fmla="*/ 10 h 349"/>
                <a:gd name="T86" fmla="*/ 126 w 241"/>
                <a:gd name="T87" fmla="*/ 7 h 349"/>
                <a:gd name="T88" fmla="*/ 89 w 241"/>
                <a:gd name="T89" fmla="*/ 9 h 349"/>
                <a:gd name="T90" fmla="*/ 61 w 241"/>
                <a:gd name="T91" fmla="*/ 36 h 349"/>
                <a:gd name="T92" fmla="*/ 53 w 241"/>
                <a:gd name="T93" fmla="*/ 51 h 349"/>
                <a:gd name="T94" fmla="*/ 37 w 241"/>
                <a:gd name="T95" fmla="*/ 5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1" h="349">
                  <a:moveTo>
                    <a:pt x="37" y="59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2" y="65"/>
                    <a:pt x="31" y="68"/>
                    <a:pt x="30" y="70"/>
                  </a:cubicBezTo>
                  <a:cubicBezTo>
                    <a:pt x="28" y="73"/>
                    <a:pt x="27" y="77"/>
                    <a:pt x="25" y="80"/>
                  </a:cubicBezTo>
                  <a:cubicBezTo>
                    <a:pt x="24" y="81"/>
                    <a:pt x="23" y="79"/>
                    <a:pt x="22" y="79"/>
                  </a:cubicBezTo>
                  <a:cubicBezTo>
                    <a:pt x="21" y="79"/>
                    <a:pt x="22" y="81"/>
                    <a:pt x="22" y="82"/>
                  </a:cubicBezTo>
                  <a:cubicBezTo>
                    <a:pt x="22" y="83"/>
                    <a:pt x="19" y="85"/>
                    <a:pt x="18" y="86"/>
                  </a:cubicBezTo>
                  <a:cubicBezTo>
                    <a:pt x="16" y="88"/>
                    <a:pt x="16" y="90"/>
                    <a:pt x="17" y="91"/>
                  </a:cubicBezTo>
                  <a:cubicBezTo>
                    <a:pt x="18" y="93"/>
                    <a:pt x="13" y="98"/>
                    <a:pt x="13" y="99"/>
                  </a:cubicBezTo>
                  <a:cubicBezTo>
                    <a:pt x="10" y="103"/>
                    <a:pt x="8" y="106"/>
                    <a:pt x="7" y="111"/>
                  </a:cubicBezTo>
                  <a:cubicBezTo>
                    <a:pt x="6" y="113"/>
                    <a:pt x="3" y="124"/>
                    <a:pt x="1" y="125"/>
                  </a:cubicBezTo>
                  <a:cubicBezTo>
                    <a:pt x="1" y="127"/>
                    <a:pt x="3" y="132"/>
                    <a:pt x="2" y="134"/>
                  </a:cubicBezTo>
                  <a:cubicBezTo>
                    <a:pt x="0" y="137"/>
                    <a:pt x="4" y="137"/>
                    <a:pt x="4" y="140"/>
                  </a:cubicBezTo>
                  <a:cubicBezTo>
                    <a:pt x="4" y="142"/>
                    <a:pt x="3" y="144"/>
                    <a:pt x="3" y="146"/>
                  </a:cubicBezTo>
                  <a:cubicBezTo>
                    <a:pt x="3" y="148"/>
                    <a:pt x="6" y="148"/>
                    <a:pt x="6" y="150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6" y="160"/>
                    <a:pt x="4" y="159"/>
                    <a:pt x="3" y="160"/>
                  </a:cubicBezTo>
                  <a:cubicBezTo>
                    <a:pt x="2" y="161"/>
                    <a:pt x="4" y="163"/>
                    <a:pt x="4" y="164"/>
                  </a:cubicBezTo>
                  <a:cubicBezTo>
                    <a:pt x="6" y="167"/>
                    <a:pt x="1" y="167"/>
                    <a:pt x="4" y="169"/>
                  </a:cubicBezTo>
                  <a:cubicBezTo>
                    <a:pt x="7" y="170"/>
                    <a:pt x="7" y="168"/>
                    <a:pt x="8" y="172"/>
                  </a:cubicBezTo>
                  <a:cubicBezTo>
                    <a:pt x="9" y="175"/>
                    <a:pt x="8" y="179"/>
                    <a:pt x="10" y="182"/>
                  </a:cubicBezTo>
                  <a:cubicBezTo>
                    <a:pt x="12" y="185"/>
                    <a:pt x="13" y="187"/>
                    <a:pt x="9" y="189"/>
                  </a:cubicBezTo>
                  <a:cubicBezTo>
                    <a:pt x="1" y="194"/>
                    <a:pt x="10" y="195"/>
                    <a:pt x="11" y="200"/>
                  </a:cubicBezTo>
                  <a:cubicBezTo>
                    <a:pt x="12" y="203"/>
                    <a:pt x="13" y="205"/>
                    <a:pt x="15" y="207"/>
                  </a:cubicBezTo>
                  <a:cubicBezTo>
                    <a:pt x="15" y="207"/>
                    <a:pt x="15" y="207"/>
                    <a:pt x="15" y="207"/>
                  </a:cubicBezTo>
                  <a:cubicBezTo>
                    <a:pt x="18" y="208"/>
                    <a:pt x="21" y="210"/>
                    <a:pt x="21" y="212"/>
                  </a:cubicBezTo>
                  <a:cubicBezTo>
                    <a:pt x="22" y="215"/>
                    <a:pt x="26" y="214"/>
                    <a:pt x="29" y="215"/>
                  </a:cubicBezTo>
                  <a:cubicBezTo>
                    <a:pt x="30" y="216"/>
                    <a:pt x="34" y="215"/>
                    <a:pt x="34" y="217"/>
                  </a:cubicBezTo>
                  <a:cubicBezTo>
                    <a:pt x="34" y="220"/>
                    <a:pt x="33" y="222"/>
                    <a:pt x="35" y="225"/>
                  </a:cubicBezTo>
                  <a:cubicBezTo>
                    <a:pt x="37" y="228"/>
                    <a:pt x="39" y="231"/>
                    <a:pt x="39" y="235"/>
                  </a:cubicBezTo>
                  <a:cubicBezTo>
                    <a:pt x="40" y="238"/>
                    <a:pt x="36" y="241"/>
                    <a:pt x="36" y="245"/>
                  </a:cubicBezTo>
                  <a:cubicBezTo>
                    <a:pt x="35" y="249"/>
                    <a:pt x="34" y="258"/>
                    <a:pt x="35" y="262"/>
                  </a:cubicBezTo>
                  <a:cubicBezTo>
                    <a:pt x="37" y="268"/>
                    <a:pt x="38" y="275"/>
                    <a:pt x="31" y="278"/>
                  </a:cubicBezTo>
                  <a:cubicBezTo>
                    <a:pt x="31" y="279"/>
                    <a:pt x="26" y="282"/>
                    <a:pt x="27" y="283"/>
                  </a:cubicBezTo>
                  <a:cubicBezTo>
                    <a:pt x="28" y="285"/>
                    <a:pt x="30" y="287"/>
                    <a:pt x="31" y="289"/>
                  </a:cubicBezTo>
                  <a:cubicBezTo>
                    <a:pt x="36" y="293"/>
                    <a:pt x="30" y="292"/>
                    <a:pt x="28" y="296"/>
                  </a:cubicBezTo>
                  <a:cubicBezTo>
                    <a:pt x="27" y="297"/>
                    <a:pt x="25" y="302"/>
                    <a:pt x="27" y="303"/>
                  </a:cubicBezTo>
                  <a:cubicBezTo>
                    <a:pt x="29" y="304"/>
                    <a:pt x="31" y="305"/>
                    <a:pt x="32" y="307"/>
                  </a:cubicBezTo>
                  <a:cubicBezTo>
                    <a:pt x="34" y="312"/>
                    <a:pt x="35" y="312"/>
                    <a:pt x="39" y="315"/>
                  </a:cubicBezTo>
                  <a:cubicBezTo>
                    <a:pt x="41" y="316"/>
                    <a:pt x="41" y="316"/>
                    <a:pt x="41" y="318"/>
                  </a:cubicBezTo>
                  <a:cubicBezTo>
                    <a:pt x="41" y="319"/>
                    <a:pt x="42" y="321"/>
                    <a:pt x="43" y="322"/>
                  </a:cubicBezTo>
                  <a:cubicBezTo>
                    <a:pt x="44" y="326"/>
                    <a:pt x="48" y="322"/>
                    <a:pt x="48" y="324"/>
                  </a:cubicBezTo>
                  <a:cubicBezTo>
                    <a:pt x="48" y="325"/>
                    <a:pt x="48" y="327"/>
                    <a:pt x="48" y="327"/>
                  </a:cubicBezTo>
                  <a:cubicBezTo>
                    <a:pt x="48" y="338"/>
                    <a:pt x="54" y="330"/>
                    <a:pt x="58" y="333"/>
                  </a:cubicBezTo>
                  <a:cubicBezTo>
                    <a:pt x="60" y="334"/>
                    <a:pt x="65" y="339"/>
                    <a:pt x="65" y="333"/>
                  </a:cubicBezTo>
                  <a:cubicBezTo>
                    <a:pt x="65" y="329"/>
                    <a:pt x="68" y="329"/>
                    <a:pt x="69" y="327"/>
                  </a:cubicBezTo>
                  <a:cubicBezTo>
                    <a:pt x="69" y="325"/>
                    <a:pt x="69" y="324"/>
                    <a:pt x="70" y="322"/>
                  </a:cubicBezTo>
                  <a:cubicBezTo>
                    <a:pt x="70" y="322"/>
                    <a:pt x="68" y="316"/>
                    <a:pt x="70" y="317"/>
                  </a:cubicBezTo>
                  <a:cubicBezTo>
                    <a:pt x="73" y="318"/>
                    <a:pt x="74" y="314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87" y="319"/>
                    <a:pt x="87" y="319"/>
                    <a:pt x="87" y="319"/>
                  </a:cubicBezTo>
                  <a:cubicBezTo>
                    <a:pt x="87" y="317"/>
                    <a:pt x="87" y="315"/>
                    <a:pt x="87" y="312"/>
                  </a:cubicBezTo>
                  <a:cubicBezTo>
                    <a:pt x="90" y="312"/>
                    <a:pt x="93" y="312"/>
                    <a:pt x="96" y="312"/>
                  </a:cubicBezTo>
                  <a:cubicBezTo>
                    <a:pt x="101" y="313"/>
                    <a:pt x="104" y="315"/>
                    <a:pt x="108" y="316"/>
                  </a:cubicBezTo>
                  <a:cubicBezTo>
                    <a:pt x="114" y="319"/>
                    <a:pt x="111" y="316"/>
                    <a:pt x="115" y="315"/>
                  </a:cubicBezTo>
                  <a:cubicBezTo>
                    <a:pt x="116" y="314"/>
                    <a:pt x="123" y="319"/>
                    <a:pt x="124" y="321"/>
                  </a:cubicBezTo>
                  <a:cubicBezTo>
                    <a:pt x="125" y="323"/>
                    <a:pt x="126" y="325"/>
                    <a:pt x="128" y="327"/>
                  </a:cubicBezTo>
                  <a:cubicBezTo>
                    <a:pt x="133" y="332"/>
                    <a:pt x="132" y="325"/>
                    <a:pt x="138" y="327"/>
                  </a:cubicBezTo>
                  <a:cubicBezTo>
                    <a:pt x="138" y="327"/>
                    <a:pt x="138" y="332"/>
                    <a:pt x="138" y="333"/>
                  </a:cubicBezTo>
                  <a:cubicBezTo>
                    <a:pt x="138" y="337"/>
                    <a:pt x="142" y="335"/>
                    <a:pt x="144" y="336"/>
                  </a:cubicBezTo>
                  <a:cubicBezTo>
                    <a:pt x="149" y="334"/>
                    <a:pt x="151" y="332"/>
                    <a:pt x="155" y="334"/>
                  </a:cubicBezTo>
                  <a:cubicBezTo>
                    <a:pt x="158" y="334"/>
                    <a:pt x="161" y="335"/>
                    <a:pt x="163" y="337"/>
                  </a:cubicBezTo>
                  <a:cubicBezTo>
                    <a:pt x="165" y="340"/>
                    <a:pt x="163" y="347"/>
                    <a:pt x="169" y="346"/>
                  </a:cubicBezTo>
                  <a:cubicBezTo>
                    <a:pt x="172" y="345"/>
                    <a:pt x="172" y="348"/>
                    <a:pt x="174" y="349"/>
                  </a:cubicBezTo>
                  <a:cubicBezTo>
                    <a:pt x="176" y="349"/>
                    <a:pt x="177" y="348"/>
                    <a:pt x="179" y="348"/>
                  </a:cubicBezTo>
                  <a:cubicBezTo>
                    <a:pt x="184" y="348"/>
                    <a:pt x="184" y="348"/>
                    <a:pt x="184" y="348"/>
                  </a:cubicBezTo>
                  <a:cubicBezTo>
                    <a:pt x="184" y="348"/>
                    <a:pt x="184" y="348"/>
                    <a:pt x="184" y="348"/>
                  </a:cubicBezTo>
                  <a:cubicBezTo>
                    <a:pt x="184" y="346"/>
                    <a:pt x="185" y="345"/>
                    <a:pt x="185" y="343"/>
                  </a:cubicBezTo>
                  <a:cubicBezTo>
                    <a:pt x="185" y="341"/>
                    <a:pt x="183" y="341"/>
                    <a:pt x="184" y="339"/>
                  </a:cubicBezTo>
                  <a:cubicBezTo>
                    <a:pt x="184" y="338"/>
                    <a:pt x="186" y="336"/>
                    <a:pt x="186" y="336"/>
                  </a:cubicBezTo>
                  <a:cubicBezTo>
                    <a:pt x="186" y="334"/>
                    <a:pt x="183" y="333"/>
                    <a:pt x="182" y="332"/>
                  </a:cubicBezTo>
                  <a:cubicBezTo>
                    <a:pt x="182" y="331"/>
                    <a:pt x="185" y="327"/>
                    <a:pt x="185" y="327"/>
                  </a:cubicBezTo>
                  <a:cubicBezTo>
                    <a:pt x="186" y="326"/>
                    <a:pt x="188" y="327"/>
                    <a:pt x="188" y="326"/>
                  </a:cubicBezTo>
                  <a:cubicBezTo>
                    <a:pt x="188" y="323"/>
                    <a:pt x="185" y="320"/>
                    <a:pt x="182" y="318"/>
                  </a:cubicBezTo>
                  <a:cubicBezTo>
                    <a:pt x="181" y="316"/>
                    <a:pt x="184" y="313"/>
                    <a:pt x="184" y="312"/>
                  </a:cubicBezTo>
                  <a:cubicBezTo>
                    <a:pt x="185" y="310"/>
                    <a:pt x="186" y="308"/>
                    <a:pt x="187" y="306"/>
                  </a:cubicBezTo>
                  <a:cubicBezTo>
                    <a:pt x="189" y="305"/>
                    <a:pt x="190" y="306"/>
                    <a:pt x="191" y="303"/>
                  </a:cubicBezTo>
                  <a:cubicBezTo>
                    <a:pt x="191" y="301"/>
                    <a:pt x="201" y="304"/>
                    <a:pt x="203" y="304"/>
                  </a:cubicBezTo>
                  <a:cubicBezTo>
                    <a:pt x="206" y="305"/>
                    <a:pt x="211" y="307"/>
                    <a:pt x="212" y="307"/>
                  </a:cubicBezTo>
                  <a:cubicBezTo>
                    <a:pt x="214" y="307"/>
                    <a:pt x="215" y="306"/>
                    <a:pt x="217" y="305"/>
                  </a:cubicBezTo>
                  <a:cubicBezTo>
                    <a:pt x="219" y="304"/>
                    <a:pt x="217" y="304"/>
                    <a:pt x="216" y="303"/>
                  </a:cubicBezTo>
                  <a:cubicBezTo>
                    <a:pt x="215" y="301"/>
                    <a:pt x="217" y="300"/>
                    <a:pt x="214" y="298"/>
                  </a:cubicBezTo>
                  <a:cubicBezTo>
                    <a:pt x="212" y="298"/>
                    <a:pt x="210" y="297"/>
                    <a:pt x="208" y="298"/>
                  </a:cubicBezTo>
                  <a:cubicBezTo>
                    <a:pt x="203" y="300"/>
                    <a:pt x="205" y="295"/>
                    <a:pt x="204" y="293"/>
                  </a:cubicBezTo>
                  <a:cubicBezTo>
                    <a:pt x="202" y="291"/>
                    <a:pt x="199" y="289"/>
                    <a:pt x="196" y="287"/>
                  </a:cubicBezTo>
                  <a:cubicBezTo>
                    <a:pt x="194" y="286"/>
                    <a:pt x="196" y="285"/>
                    <a:pt x="196" y="283"/>
                  </a:cubicBezTo>
                  <a:cubicBezTo>
                    <a:pt x="196" y="282"/>
                    <a:pt x="192" y="282"/>
                    <a:pt x="191" y="281"/>
                  </a:cubicBezTo>
                  <a:cubicBezTo>
                    <a:pt x="190" y="279"/>
                    <a:pt x="190" y="281"/>
                    <a:pt x="188" y="278"/>
                  </a:cubicBezTo>
                  <a:cubicBezTo>
                    <a:pt x="184" y="273"/>
                    <a:pt x="184" y="273"/>
                    <a:pt x="184" y="273"/>
                  </a:cubicBezTo>
                  <a:cubicBezTo>
                    <a:pt x="182" y="269"/>
                    <a:pt x="178" y="267"/>
                    <a:pt x="181" y="261"/>
                  </a:cubicBezTo>
                  <a:cubicBezTo>
                    <a:pt x="185" y="255"/>
                    <a:pt x="176" y="259"/>
                    <a:pt x="178" y="253"/>
                  </a:cubicBezTo>
                  <a:cubicBezTo>
                    <a:pt x="179" y="249"/>
                    <a:pt x="176" y="249"/>
                    <a:pt x="174" y="247"/>
                  </a:cubicBezTo>
                  <a:cubicBezTo>
                    <a:pt x="173" y="247"/>
                    <a:pt x="173" y="244"/>
                    <a:pt x="172" y="244"/>
                  </a:cubicBezTo>
                  <a:cubicBezTo>
                    <a:pt x="171" y="243"/>
                    <a:pt x="169" y="243"/>
                    <a:pt x="168" y="241"/>
                  </a:cubicBezTo>
                  <a:cubicBezTo>
                    <a:pt x="167" y="241"/>
                    <a:pt x="166" y="237"/>
                    <a:pt x="166" y="236"/>
                  </a:cubicBezTo>
                  <a:cubicBezTo>
                    <a:pt x="166" y="235"/>
                    <a:pt x="161" y="231"/>
                    <a:pt x="160" y="230"/>
                  </a:cubicBezTo>
                  <a:cubicBezTo>
                    <a:pt x="186" y="207"/>
                    <a:pt x="186" y="207"/>
                    <a:pt x="186" y="207"/>
                  </a:cubicBezTo>
                  <a:cubicBezTo>
                    <a:pt x="188" y="208"/>
                    <a:pt x="189" y="210"/>
                    <a:pt x="190" y="211"/>
                  </a:cubicBezTo>
                  <a:cubicBezTo>
                    <a:pt x="190" y="214"/>
                    <a:pt x="191" y="213"/>
                    <a:pt x="193" y="213"/>
                  </a:cubicBezTo>
                  <a:cubicBezTo>
                    <a:pt x="194" y="210"/>
                    <a:pt x="196" y="208"/>
                    <a:pt x="197" y="204"/>
                  </a:cubicBezTo>
                  <a:cubicBezTo>
                    <a:pt x="198" y="200"/>
                    <a:pt x="202" y="200"/>
                    <a:pt x="200" y="195"/>
                  </a:cubicBezTo>
                  <a:cubicBezTo>
                    <a:pt x="200" y="192"/>
                    <a:pt x="199" y="189"/>
                    <a:pt x="200" y="186"/>
                  </a:cubicBezTo>
                  <a:cubicBezTo>
                    <a:pt x="201" y="185"/>
                    <a:pt x="197" y="185"/>
                    <a:pt x="196" y="185"/>
                  </a:cubicBezTo>
                  <a:cubicBezTo>
                    <a:pt x="195" y="184"/>
                    <a:pt x="194" y="184"/>
                    <a:pt x="192" y="183"/>
                  </a:cubicBezTo>
                  <a:cubicBezTo>
                    <a:pt x="188" y="182"/>
                    <a:pt x="191" y="183"/>
                    <a:pt x="188" y="186"/>
                  </a:cubicBezTo>
                  <a:cubicBezTo>
                    <a:pt x="187" y="187"/>
                    <a:pt x="187" y="185"/>
                    <a:pt x="186" y="186"/>
                  </a:cubicBezTo>
                  <a:cubicBezTo>
                    <a:pt x="184" y="186"/>
                    <a:pt x="184" y="185"/>
                    <a:pt x="182" y="184"/>
                  </a:cubicBezTo>
                  <a:cubicBezTo>
                    <a:pt x="182" y="176"/>
                    <a:pt x="182" y="176"/>
                    <a:pt x="182" y="176"/>
                  </a:cubicBezTo>
                  <a:cubicBezTo>
                    <a:pt x="191" y="167"/>
                    <a:pt x="191" y="167"/>
                    <a:pt x="191" y="167"/>
                  </a:cubicBezTo>
                  <a:cubicBezTo>
                    <a:pt x="207" y="162"/>
                    <a:pt x="207" y="162"/>
                    <a:pt x="207" y="162"/>
                  </a:cubicBezTo>
                  <a:cubicBezTo>
                    <a:pt x="211" y="143"/>
                    <a:pt x="211" y="143"/>
                    <a:pt x="211" y="143"/>
                  </a:cubicBezTo>
                  <a:cubicBezTo>
                    <a:pt x="220" y="136"/>
                    <a:pt x="220" y="136"/>
                    <a:pt x="220" y="136"/>
                  </a:cubicBezTo>
                  <a:cubicBezTo>
                    <a:pt x="231" y="147"/>
                    <a:pt x="231" y="147"/>
                    <a:pt x="231" y="147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38" y="134"/>
                    <a:pt x="236" y="129"/>
                    <a:pt x="233" y="126"/>
                  </a:cubicBezTo>
                  <a:cubicBezTo>
                    <a:pt x="228" y="120"/>
                    <a:pt x="227" y="115"/>
                    <a:pt x="221" y="111"/>
                  </a:cubicBezTo>
                  <a:cubicBezTo>
                    <a:pt x="217" y="107"/>
                    <a:pt x="214" y="108"/>
                    <a:pt x="212" y="101"/>
                  </a:cubicBezTo>
                  <a:cubicBezTo>
                    <a:pt x="212" y="99"/>
                    <a:pt x="210" y="99"/>
                    <a:pt x="210" y="95"/>
                  </a:cubicBezTo>
                  <a:cubicBezTo>
                    <a:pt x="209" y="87"/>
                    <a:pt x="202" y="84"/>
                    <a:pt x="201" y="77"/>
                  </a:cubicBezTo>
                  <a:cubicBezTo>
                    <a:pt x="200" y="71"/>
                    <a:pt x="194" y="68"/>
                    <a:pt x="193" y="62"/>
                  </a:cubicBezTo>
                  <a:cubicBezTo>
                    <a:pt x="192" y="59"/>
                    <a:pt x="193" y="55"/>
                    <a:pt x="190" y="53"/>
                  </a:cubicBezTo>
                  <a:cubicBezTo>
                    <a:pt x="189" y="51"/>
                    <a:pt x="186" y="50"/>
                    <a:pt x="185" y="48"/>
                  </a:cubicBezTo>
                  <a:cubicBezTo>
                    <a:pt x="184" y="47"/>
                    <a:pt x="184" y="45"/>
                    <a:pt x="182" y="42"/>
                  </a:cubicBezTo>
                  <a:cubicBezTo>
                    <a:pt x="178" y="36"/>
                    <a:pt x="172" y="38"/>
                    <a:pt x="169" y="29"/>
                  </a:cubicBezTo>
                  <a:cubicBezTo>
                    <a:pt x="169" y="27"/>
                    <a:pt x="157" y="26"/>
                    <a:pt x="157" y="21"/>
                  </a:cubicBezTo>
                  <a:cubicBezTo>
                    <a:pt x="157" y="15"/>
                    <a:pt x="155" y="25"/>
                    <a:pt x="154" y="18"/>
                  </a:cubicBezTo>
                  <a:cubicBezTo>
                    <a:pt x="153" y="17"/>
                    <a:pt x="151" y="17"/>
                    <a:pt x="149" y="15"/>
                  </a:cubicBezTo>
                  <a:cubicBezTo>
                    <a:pt x="149" y="13"/>
                    <a:pt x="149" y="11"/>
                    <a:pt x="148" y="10"/>
                  </a:cubicBezTo>
                  <a:cubicBezTo>
                    <a:pt x="148" y="9"/>
                    <a:pt x="147" y="9"/>
                    <a:pt x="146" y="9"/>
                  </a:cubicBezTo>
                  <a:cubicBezTo>
                    <a:pt x="143" y="9"/>
                    <a:pt x="140" y="7"/>
                    <a:pt x="139" y="8"/>
                  </a:cubicBezTo>
                  <a:cubicBezTo>
                    <a:pt x="135" y="11"/>
                    <a:pt x="131" y="8"/>
                    <a:pt x="126" y="7"/>
                  </a:cubicBezTo>
                  <a:cubicBezTo>
                    <a:pt x="119" y="6"/>
                    <a:pt x="112" y="8"/>
                    <a:pt x="105" y="7"/>
                  </a:cubicBezTo>
                  <a:cubicBezTo>
                    <a:pt x="102" y="6"/>
                    <a:pt x="96" y="0"/>
                    <a:pt x="93" y="2"/>
                  </a:cubicBezTo>
                  <a:cubicBezTo>
                    <a:pt x="92" y="3"/>
                    <a:pt x="92" y="8"/>
                    <a:pt x="89" y="9"/>
                  </a:cubicBezTo>
                  <a:cubicBezTo>
                    <a:pt x="87" y="11"/>
                    <a:pt x="82" y="8"/>
                    <a:pt x="79" y="9"/>
                  </a:cubicBezTo>
                  <a:cubicBezTo>
                    <a:pt x="73" y="11"/>
                    <a:pt x="71" y="15"/>
                    <a:pt x="69" y="20"/>
                  </a:cubicBezTo>
                  <a:cubicBezTo>
                    <a:pt x="67" y="26"/>
                    <a:pt x="65" y="32"/>
                    <a:pt x="61" y="36"/>
                  </a:cubicBezTo>
                  <a:cubicBezTo>
                    <a:pt x="59" y="38"/>
                    <a:pt x="62" y="42"/>
                    <a:pt x="62" y="43"/>
                  </a:cubicBezTo>
                  <a:cubicBezTo>
                    <a:pt x="60" y="45"/>
                    <a:pt x="56" y="45"/>
                    <a:pt x="56" y="47"/>
                  </a:cubicBezTo>
                  <a:cubicBezTo>
                    <a:pt x="55" y="48"/>
                    <a:pt x="54" y="50"/>
                    <a:pt x="53" y="51"/>
                  </a:cubicBezTo>
                  <a:cubicBezTo>
                    <a:pt x="51" y="53"/>
                    <a:pt x="50" y="52"/>
                    <a:pt x="48" y="55"/>
                  </a:cubicBezTo>
                  <a:cubicBezTo>
                    <a:pt x="47" y="59"/>
                    <a:pt x="45" y="60"/>
                    <a:pt x="41" y="60"/>
                  </a:cubicBezTo>
                  <a:cubicBezTo>
                    <a:pt x="40" y="59"/>
                    <a:pt x="38" y="59"/>
                    <a:pt x="37" y="5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17"/>
            <p:cNvSpPr>
              <a:spLocks/>
            </p:cNvSpPr>
            <p:nvPr/>
          </p:nvSpPr>
          <p:spPr bwMode="auto">
            <a:xfrm>
              <a:off x="5955" y="2604"/>
              <a:ext cx="386" cy="715"/>
            </a:xfrm>
            <a:custGeom>
              <a:avLst/>
              <a:gdLst>
                <a:gd name="T0" fmla="*/ 81 w 163"/>
                <a:gd name="T1" fmla="*/ 1 h 302"/>
                <a:gd name="T2" fmla="*/ 59 w 163"/>
                <a:gd name="T3" fmla="*/ 0 h 302"/>
                <a:gd name="T4" fmla="*/ 31 w 163"/>
                <a:gd name="T5" fmla="*/ 30 h 302"/>
                <a:gd name="T6" fmla="*/ 25 w 163"/>
                <a:gd name="T7" fmla="*/ 49 h 302"/>
                <a:gd name="T8" fmla="*/ 36 w 163"/>
                <a:gd name="T9" fmla="*/ 48 h 302"/>
                <a:gd name="T10" fmla="*/ 36 w 163"/>
                <a:gd name="T11" fmla="*/ 68 h 302"/>
                <a:gd name="T12" fmla="*/ 25 w 163"/>
                <a:gd name="T13" fmla="*/ 70 h 302"/>
                <a:gd name="T14" fmla="*/ 7 w 163"/>
                <a:gd name="T15" fmla="*/ 105 h 302"/>
                <a:gd name="T16" fmla="*/ 17 w 163"/>
                <a:gd name="T17" fmla="*/ 116 h 302"/>
                <a:gd name="T18" fmla="*/ 27 w 163"/>
                <a:gd name="T19" fmla="*/ 141 h 302"/>
                <a:gd name="T20" fmla="*/ 36 w 163"/>
                <a:gd name="T21" fmla="*/ 150 h 302"/>
                <a:gd name="T22" fmla="*/ 54 w 163"/>
                <a:gd name="T23" fmla="*/ 162 h 302"/>
                <a:gd name="T24" fmla="*/ 52 w 163"/>
                <a:gd name="T25" fmla="*/ 171 h 302"/>
                <a:gd name="T26" fmla="*/ 27 w 163"/>
                <a:gd name="T27" fmla="*/ 170 h 302"/>
                <a:gd name="T28" fmla="*/ 27 w 163"/>
                <a:gd name="T29" fmla="*/ 189 h 302"/>
                <a:gd name="T30" fmla="*/ 25 w 163"/>
                <a:gd name="T31" fmla="*/ 199 h 302"/>
                <a:gd name="T32" fmla="*/ 23 w 163"/>
                <a:gd name="T33" fmla="*/ 211 h 302"/>
                <a:gd name="T34" fmla="*/ 27 w 163"/>
                <a:gd name="T35" fmla="*/ 217 h 302"/>
                <a:gd name="T36" fmla="*/ 34 w 163"/>
                <a:gd name="T37" fmla="*/ 226 h 302"/>
                <a:gd name="T38" fmla="*/ 38 w 163"/>
                <a:gd name="T39" fmla="*/ 237 h 302"/>
                <a:gd name="T40" fmla="*/ 39 w 163"/>
                <a:gd name="T41" fmla="*/ 257 h 302"/>
                <a:gd name="T42" fmla="*/ 42 w 163"/>
                <a:gd name="T43" fmla="*/ 292 h 302"/>
                <a:gd name="T44" fmla="*/ 51 w 163"/>
                <a:gd name="T45" fmla="*/ 299 h 302"/>
                <a:gd name="T46" fmla="*/ 54 w 163"/>
                <a:gd name="T47" fmla="*/ 292 h 302"/>
                <a:gd name="T48" fmla="*/ 63 w 163"/>
                <a:gd name="T49" fmla="*/ 296 h 302"/>
                <a:gd name="T50" fmla="*/ 63 w 163"/>
                <a:gd name="T51" fmla="*/ 289 h 302"/>
                <a:gd name="T52" fmla="*/ 75 w 163"/>
                <a:gd name="T53" fmla="*/ 282 h 302"/>
                <a:gd name="T54" fmla="*/ 72 w 163"/>
                <a:gd name="T55" fmla="*/ 265 h 302"/>
                <a:gd name="T56" fmla="*/ 96 w 163"/>
                <a:gd name="T57" fmla="*/ 261 h 302"/>
                <a:gd name="T58" fmla="*/ 95 w 163"/>
                <a:gd name="T59" fmla="*/ 244 h 302"/>
                <a:gd name="T60" fmla="*/ 92 w 163"/>
                <a:gd name="T61" fmla="*/ 228 h 302"/>
                <a:gd name="T62" fmla="*/ 87 w 163"/>
                <a:gd name="T63" fmla="*/ 214 h 302"/>
                <a:gd name="T64" fmla="*/ 99 w 163"/>
                <a:gd name="T65" fmla="*/ 208 h 302"/>
                <a:gd name="T66" fmla="*/ 117 w 163"/>
                <a:gd name="T67" fmla="*/ 198 h 302"/>
                <a:gd name="T68" fmla="*/ 119 w 163"/>
                <a:gd name="T69" fmla="*/ 189 h 302"/>
                <a:gd name="T70" fmla="*/ 120 w 163"/>
                <a:gd name="T71" fmla="*/ 181 h 302"/>
                <a:gd name="T72" fmla="*/ 128 w 163"/>
                <a:gd name="T73" fmla="*/ 177 h 302"/>
                <a:gd name="T74" fmla="*/ 161 w 163"/>
                <a:gd name="T75" fmla="*/ 158 h 302"/>
                <a:gd name="T76" fmla="*/ 153 w 163"/>
                <a:gd name="T77" fmla="*/ 128 h 302"/>
                <a:gd name="T78" fmla="*/ 137 w 163"/>
                <a:gd name="T79" fmla="*/ 116 h 302"/>
                <a:gd name="T80" fmla="*/ 117 w 163"/>
                <a:gd name="T81" fmla="*/ 100 h 302"/>
                <a:gd name="T82" fmla="*/ 103 w 163"/>
                <a:gd name="T83" fmla="*/ 92 h 302"/>
                <a:gd name="T84" fmla="*/ 94 w 163"/>
                <a:gd name="T85" fmla="*/ 74 h 302"/>
                <a:gd name="T86" fmla="*/ 91 w 163"/>
                <a:gd name="T87" fmla="*/ 59 h 302"/>
                <a:gd name="T88" fmla="*/ 87 w 163"/>
                <a:gd name="T89" fmla="*/ 38 h 302"/>
                <a:gd name="T90" fmla="*/ 85 w 163"/>
                <a:gd name="T91" fmla="*/ 34 h 302"/>
                <a:gd name="T92" fmla="*/ 85 w 163"/>
                <a:gd name="T93" fmla="*/ 23 h 302"/>
                <a:gd name="T94" fmla="*/ 79 w 163"/>
                <a:gd name="T95" fmla="*/ 19 h 302"/>
                <a:gd name="T96" fmla="*/ 77 w 163"/>
                <a:gd name="T97" fmla="*/ 1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3" h="302">
                  <a:moveTo>
                    <a:pt x="86" y="7"/>
                  </a:moveTo>
                  <a:cubicBezTo>
                    <a:pt x="85" y="7"/>
                    <a:pt x="85" y="6"/>
                    <a:pt x="84" y="6"/>
                  </a:cubicBezTo>
                  <a:cubicBezTo>
                    <a:pt x="82" y="4"/>
                    <a:pt x="81" y="3"/>
                    <a:pt x="81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9"/>
                    <a:pt x="24" y="50"/>
                    <a:pt x="25" y="49"/>
                  </a:cubicBezTo>
                  <a:cubicBezTo>
                    <a:pt x="26" y="49"/>
                    <a:pt x="27" y="50"/>
                    <a:pt x="28" y="49"/>
                  </a:cubicBezTo>
                  <a:cubicBezTo>
                    <a:pt x="30" y="47"/>
                    <a:pt x="28" y="45"/>
                    <a:pt x="31" y="47"/>
                  </a:cubicBezTo>
                  <a:cubicBezTo>
                    <a:pt x="33" y="47"/>
                    <a:pt x="34" y="47"/>
                    <a:pt x="36" y="48"/>
                  </a:cubicBezTo>
                  <a:cubicBezTo>
                    <a:pt x="37" y="49"/>
                    <a:pt x="40" y="49"/>
                    <a:pt x="40" y="50"/>
                  </a:cubicBezTo>
                  <a:cubicBezTo>
                    <a:pt x="38" y="52"/>
                    <a:pt x="39" y="55"/>
                    <a:pt x="40" y="58"/>
                  </a:cubicBezTo>
                  <a:cubicBezTo>
                    <a:pt x="41" y="64"/>
                    <a:pt x="37" y="64"/>
                    <a:pt x="36" y="68"/>
                  </a:cubicBezTo>
                  <a:cubicBezTo>
                    <a:pt x="36" y="71"/>
                    <a:pt x="33" y="74"/>
                    <a:pt x="32" y="77"/>
                  </a:cubicBezTo>
                  <a:cubicBezTo>
                    <a:pt x="30" y="77"/>
                    <a:pt x="30" y="77"/>
                    <a:pt x="29" y="75"/>
                  </a:cubicBezTo>
                  <a:cubicBezTo>
                    <a:pt x="28" y="73"/>
                    <a:pt x="27" y="71"/>
                    <a:pt x="25" y="7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" y="94"/>
                    <a:pt x="5" y="98"/>
                    <a:pt x="6" y="99"/>
                  </a:cubicBezTo>
                  <a:cubicBezTo>
                    <a:pt x="6" y="101"/>
                    <a:pt x="7" y="104"/>
                    <a:pt x="7" y="105"/>
                  </a:cubicBezTo>
                  <a:cubicBezTo>
                    <a:pt x="9" y="106"/>
                    <a:pt x="10" y="106"/>
                    <a:pt x="12" y="107"/>
                  </a:cubicBezTo>
                  <a:cubicBezTo>
                    <a:pt x="13" y="108"/>
                    <a:pt x="12" y="110"/>
                    <a:pt x="13" y="111"/>
                  </a:cubicBezTo>
                  <a:cubicBezTo>
                    <a:pt x="16" y="113"/>
                    <a:pt x="18" y="112"/>
                    <a:pt x="17" y="116"/>
                  </a:cubicBezTo>
                  <a:cubicBezTo>
                    <a:pt x="16" y="122"/>
                    <a:pt x="24" y="119"/>
                    <a:pt x="21" y="125"/>
                  </a:cubicBezTo>
                  <a:cubicBezTo>
                    <a:pt x="18" y="130"/>
                    <a:pt x="21" y="132"/>
                    <a:pt x="24" y="137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9" y="144"/>
                    <a:pt x="30" y="143"/>
                    <a:pt x="31" y="144"/>
                  </a:cubicBezTo>
                  <a:cubicBezTo>
                    <a:pt x="31" y="146"/>
                    <a:pt x="36" y="145"/>
                    <a:pt x="36" y="147"/>
                  </a:cubicBezTo>
                  <a:cubicBezTo>
                    <a:pt x="36" y="149"/>
                    <a:pt x="33" y="149"/>
                    <a:pt x="36" y="150"/>
                  </a:cubicBezTo>
                  <a:cubicBezTo>
                    <a:pt x="39" y="152"/>
                    <a:pt x="42" y="154"/>
                    <a:pt x="43" y="156"/>
                  </a:cubicBezTo>
                  <a:cubicBezTo>
                    <a:pt x="45" y="158"/>
                    <a:pt x="42" y="163"/>
                    <a:pt x="47" y="161"/>
                  </a:cubicBezTo>
                  <a:cubicBezTo>
                    <a:pt x="49" y="160"/>
                    <a:pt x="52" y="161"/>
                    <a:pt x="54" y="162"/>
                  </a:cubicBezTo>
                  <a:cubicBezTo>
                    <a:pt x="57" y="163"/>
                    <a:pt x="55" y="164"/>
                    <a:pt x="55" y="166"/>
                  </a:cubicBezTo>
                  <a:cubicBezTo>
                    <a:pt x="57" y="168"/>
                    <a:pt x="58" y="168"/>
                    <a:pt x="56" y="168"/>
                  </a:cubicBezTo>
                  <a:cubicBezTo>
                    <a:pt x="55" y="169"/>
                    <a:pt x="53" y="171"/>
                    <a:pt x="52" y="171"/>
                  </a:cubicBezTo>
                  <a:cubicBezTo>
                    <a:pt x="50" y="171"/>
                    <a:pt x="45" y="168"/>
                    <a:pt x="43" y="168"/>
                  </a:cubicBezTo>
                  <a:cubicBezTo>
                    <a:pt x="40" y="167"/>
                    <a:pt x="31" y="164"/>
                    <a:pt x="30" y="167"/>
                  </a:cubicBezTo>
                  <a:cubicBezTo>
                    <a:pt x="30" y="170"/>
                    <a:pt x="28" y="168"/>
                    <a:pt x="27" y="170"/>
                  </a:cubicBezTo>
                  <a:cubicBezTo>
                    <a:pt x="25" y="171"/>
                    <a:pt x="24" y="173"/>
                    <a:pt x="23" y="175"/>
                  </a:cubicBezTo>
                  <a:cubicBezTo>
                    <a:pt x="23" y="177"/>
                    <a:pt x="21" y="180"/>
                    <a:pt x="22" y="181"/>
                  </a:cubicBezTo>
                  <a:cubicBezTo>
                    <a:pt x="24" y="183"/>
                    <a:pt x="27" y="186"/>
                    <a:pt x="27" y="189"/>
                  </a:cubicBezTo>
                  <a:cubicBezTo>
                    <a:pt x="27" y="190"/>
                    <a:pt x="25" y="189"/>
                    <a:pt x="25" y="190"/>
                  </a:cubicBezTo>
                  <a:cubicBezTo>
                    <a:pt x="24" y="190"/>
                    <a:pt x="22" y="195"/>
                    <a:pt x="22" y="195"/>
                  </a:cubicBezTo>
                  <a:cubicBezTo>
                    <a:pt x="22" y="196"/>
                    <a:pt x="25" y="198"/>
                    <a:pt x="25" y="199"/>
                  </a:cubicBezTo>
                  <a:cubicBezTo>
                    <a:pt x="25" y="199"/>
                    <a:pt x="24" y="201"/>
                    <a:pt x="23" y="202"/>
                  </a:cubicBezTo>
                  <a:cubicBezTo>
                    <a:pt x="22" y="204"/>
                    <a:pt x="25" y="204"/>
                    <a:pt x="25" y="206"/>
                  </a:cubicBezTo>
                  <a:cubicBezTo>
                    <a:pt x="25" y="208"/>
                    <a:pt x="23" y="209"/>
                    <a:pt x="23" y="211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7" y="217"/>
                    <a:pt x="27" y="217"/>
                    <a:pt x="27" y="217"/>
                  </a:cubicBezTo>
                  <a:cubicBezTo>
                    <a:pt x="27" y="217"/>
                    <a:pt x="27" y="217"/>
                    <a:pt x="27" y="217"/>
                  </a:cubicBezTo>
                  <a:cubicBezTo>
                    <a:pt x="27" y="217"/>
                    <a:pt x="30" y="216"/>
                    <a:pt x="30" y="216"/>
                  </a:cubicBezTo>
                  <a:cubicBezTo>
                    <a:pt x="30" y="216"/>
                    <a:pt x="32" y="219"/>
                    <a:pt x="32" y="220"/>
                  </a:cubicBezTo>
                  <a:cubicBezTo>
                    <a:pt x="33" y="223"/>
                    <a:pt x="35" y="222"/>
                    <a:pt x="34" y="226"/>
                  </a:cubicBezTo>
                  <a:cubicBezTo>
                    <a:pt x="34" y="228"/>
                    <a:pt x="33" y="230"/>
                    <a:pt x="33" y="232"/>
                  </a:cubicBezTo>
                  <a:cubicBezTo>
                    <a:pt x="34" y="232"/>
                    <a:pt x="36" y="232"/>
                    <a:pt x="36" y="233"/>
                  </a:cubicBezTo>
                  <a:cubicBezTo>
                    <a:pt x="31" y="234"/>
                    <a:pt x="36" y="235"/>
                    <a:pt x="38" y="237"/>
                  </a:cubicBezTo>
                  <a:cubicBezTo>
                    <a:pt x="39" y="238"/>
                    <a:pt x="40" y="237"/>
                    <a:pt x="40" y="239"/>
                  </a:cubicBezTo>
                  <a:cubicBezTo>
                    <a:pt x="39" y="240"/>
                    <a:pt x="39" y="242"/>
                    <a:pt x="39" y="243"/>
                  </a:cubicBezTo>
                  <a:cubicBezTo>
                    <a:pt x="38" y="246"/>
                    <a:pt x="37" y="254"/>
                    <a:pt x="39" y="257"/>
                  </a:cubicBezTo>
                  <a:cubicBezTo>
                    <a:pt x="41" y="260"/>
                    <a:pt x="41" y="262"/>
                    <a:pt x="42" y="265"/>
                  </a:cubicBezTo>
                  <a:cubicBezTo>
                    <a:pt x="44" y="269"/>
                    <a:pt x="42" y="275"/>
                    <a:pt x="40" y="279"/>
                  </a:cubicBezTo>
                  <a:cubicBezTo>
                    <a:pt x="39" y="285"/>
                    <a:pt x="44" y="286"/>
                    <a:pt x="42" y="292"/>
                  </a:cubicBezTo>
                  <a:cubicBezTo>
                    <a:pt x="42" y="294"/>
                    <a:pt x="42" y="296"/>
                    <a:pt x="42" y="298"/>
                  </a:cubicBezTo>
                  <a:cubicBezTo>
                    <a:pt x="42" y="300"/>
                    <a:pt x="43" y="299"/>
                    <a:pt x="45" y="299"/>
                  </a:cubicBezTo>
                  <a:cubicBezTo>
                    <a:pt x="46" y="300"/>
                    <a:pt x="49" y="302"/>
                    <a:pt x="51" y="299"/>
                  </a:cubicBezTo>
                  <a:cubicBezTo>
                    <a:pt x="51" y="299"/>
                    <a:pt x="51" y="298"/>
                    <a:pt x="51" y="296"/>
                  </a:cubicBezTo>
                  <a:cubicBezTo>
                    <a:pt x="51" y="296"/>
                    <a:pt x="52" y="295"/>
                    <a:pt x="52" y="295"/>
                  </a:cubicBezTo>
                  <a:cubicBezTo>
                    <a:pt x="54" y="293"/>
                    <a:pt x="52" y="293"/>
                    <a:pt x="54" y="292"/>
                  </a:cubicBezTo>
                  <a:cubicBezTo>
                    <a:pt x="54" y="292"/>
                    <a:pt x="58" y="290"/>
                    <a:pt x="58" y="292"/>
                  </a:cubicBezTo>
                  <a:cubicBezTo>
                    <a:pt x="57" y="295"/>
                    <a:pt x="57" y="294"/>
                    <a:pt x="60" y="295"/>
                  </a:cubicBezTo>
                  <a:cubicBezTo>
                    <a:pt x="63" y="296"/>
                    <a:pt x="63" y="296"/>
                    <a:pt x="63" y="296"/>
                  </a:cubicBezTo>
                  <a:cubicBezTo>
                    <a:pt x="63" y="296"/>
                    <a:pt x="63" y="296"/>
                    <a:pt x="63" y="296"/>
                  </a:cubicBezTo>
                  <a:cubicBezTo>
                    <a:pt x="63" y="295"/>
                    <a:pt x="65" y="294"/>
                    <a:pt x="66" y="293"/>
                  </a:cubicBezTo>
                  <a:cubicBezTo>
                    <a:pt x="66" y="292"/>
                    <a:pt x="63" y="290"/>
                    <a:pt x="63" y="289"/>
                  </a:cubicBezTo>
                  <a:cubicBezTo>
                    <a:pt x="64" y="286"/>
                    <a:pt x="70" y="285"/>
                    <a:pt x="72" y="286"/>
                  </a:cubicBezTo>
                  <a:cubicBezTo>
                    <a:pt x="75" y="289"/>
                    <a:pt x="73" y="286"/>
                    <a:pt x="76" y="284"/>
                  </a:cubicBezTo>
                  <a:cubicBezTo>
                    <a:pt x="76" y="283"/>
                    <a:pt x="76" y="282"/>
                    <a:pt x="75" y="282"/>
                  </a:cubicBezTo>
                  <a:cubicBezTo>
                    <a:pt x="72" y="281"/>
                    <a:pt x="72" y="278"/>
                    <a:pt x="72" y="275"/>
                  </a:cubicBezTo>
                  <a:cubicBezTo>
                    <a:pt x="73" y="274"/>
                    <a:pt x="74" y="272"/>
                    <a:pt x="74" y="271"/>
                  </a:cubicBezTo>
                  <a:cubicBezTo>
                    <a:pt x="73" y="269"/>
                    <a:pt x="70" y="268"/>
                    <a:pt x="72" y="265"/>
                  </a:cubicBezTo>
                  <a:cubicBezTo>
                    <a:pt x="74" y="263"/>
                    <a:pt x="76" y="266"/>
                    <a:pt x="78" y="265"/>
                  </a:cubicBezTo>
                  <a:cubicBezTo>
                    <a:pt x="80" y="265"/>
                    <a:pt x="80" y="263"/>
                    <a:pt x="82" y="262"/>
                  </a:cubicBezTo>
                  <a:cubicBezTo>
                    <a:pt x="87" y="259"/>
                    <a:pt x="91" y="264"/>
                    <a:pt x="96" y="261"/>
                  </a:cubicBezTo>
                  <a:cubicBezTo>
                    <a:pt x="98" y="259"/>
                    <a:pt x="98" y="255"/>
                    <a:pt x="100" y="254"/>
                  </a:cubicBezTo>
                  <a:cubicBezTo>
                    <a:pt x="104" y="253"/>
                    <a:pt x="98" y="249"/>
                    <a:pt x="97" y="247"/>
                  </a:cubicBezTo>
                  <a:cubicBezTo>
                    <a:pt x="97" y="246"/>
                    <a:pt x="99" y="244"/>
                    <a:pt x="95" y="244"/>
                  </a:cubicBezTo>
                  <a:cubicBezTo>
                    <a:pt x="94" y="244"/>
                    <a:pt x="91" y="241"/>
                    <a:pt x="90" y="240"/>
                  </a:cubicBezTo>
                  <a:cubicBezTo>
                    <a:pt x="89" y="237"/>
                    <a:pt x="91" y="235"/>
                    <a:pt x="91" y="232"/>
                  </a:cubicBezTo>
                  <a:cubicBezTo>
                    <a:pt x="92" y="231"/>
                    <a:pt x="91" y="228"/>
                    <a:pt x="92" y="228"/>
                  </a:cubicBezTo>
                  <a:cubicBezTo>
                    <a:pt x="93" y="226"/>
                    <a:pt x="94" y="226"/>
                    <a:pt x="94" y="223"/>
                  </a:cubicBezTo>
                  <a:cubicBezTo>
                    <a:pt x="94" y="222"/>
                    <a:pt x="93" y="219"/>
                    <a:pt x="91" y="217"/>
                  </a:cubicBezTo>
                  <a:cubicBezTo>
                    <a:pt x="90" y="215"/>
                    <a:pt x="87" y="216"/>
                    <a:pt x="87" y="214"/>
                  </a:cubicBezTo>
                  <a:cubicBezTo>
                    <a:pt x="87" y="212"/>
                    <a:pt x="87" y="211"/>
                    <a:pt x="88" y="210"/>
                  </a:cubicBezTo>
                  <a:cubicBezTo>
                    <a:pt x="90" y="209"/>
                    <a:pt x="91" y="208"/>
                    <a:pt x="93" y="208"/>
                  </a:cubicBezTo>
                  <a:cubicBezTo>
                    <a:pt x="95" y="207"/>
                    <a:pt x="97" y="208"/>
                    <a:pt x="99" y="208"/>
                  </a:cubicBezTo>
                  <a:cubicBezTo>
                    <a:pt x="102" y="206"/>
                    <a:pt x="105" y="204"/>
                    <a:pt x="106" y="201"/>
                  </a:cubicBezTo>
                  <a:cubicBezTo>
                    <a:pt x="108" y="198"/>
                    <a:pt x="110" y="198"/>
                    <a:pt x="112" y="196"/>
                  </a:cubicBezTo>
                  <a:cubicBezTo>
                    <a:pt x="114" y="195"/>
                    <a:pt x="115" y="198"/>
                    <a:pt x="117" y="198"/>
                  </a:cubicBezTo>
                  <a:cubicBezTo>
                    <a:pt x="119" y="199"/>
                    <a:pt x="116" y="194"/>
                    <a:pt x="116" y="193"/>
                  </a:cubicBezTo>
                  <a:cubicBezTo>
                    <a:pt x="116" y="193"/>
                    <a:pt x="117" y="192"/>
                    <a:pt x="118" y="192"/>
                  </a:cubicBezTo>
                  <a:cubicBezTo>
                    <a:pt x="119" y="192"/>
                    <a:pt x="120" y="190"/>
                    <a:pt x="119" y="189"/>
                  </a:cubicBezTo>
                  <a:cubicBezTo>
                    <a:pt x="119" y="189"/>
                    <a:pt x="119" y="188"/>
                    <a:pt x="118" y="187"/>
                  </a:cubicBezTo>
                  <a:cubicBezTo>
                    <a:pt x="118" y="186"/>
                    <a:pt x="118" y="184"/>
                    <a:pt x="119" y="183"/>
                  </a:cubicBezTo>
                  <a:cubicBezTo>
                    <a:pt x="119" y="183"/>
                    <a:pt x="120" y="181"/>
                    <a:pt x="120" y="181"/>
                  </a:cubicBezTo>
                  <a:cubicBezTo>
                    <a:pt x="120" y="178"/>
                    <a:pt x="122" y="180"/>
                    <a:pt x="123" y="179"/>
                  </a:cubicBezTo>
                  <a:cubicBezTo>
                    <a:pt x="125" y="178"/>
                    <a:pt x="126" y="177"/>
                    <a:pt x="126" y="175"/>
                  </a:cubicBezTo>
                  <a:cubicBezTo>
                    <a:pt x="126" y="172"/>
                    <a:pt x="128" y="175"/>
                    <a:pt x="128" y="177"/>
                  </a:cubicBezTo>
                  <a:cubicBezTo>
                    <a:pt x="129" y="178"/>
                    <a:pt x="131" y="180"/>
                    <a:pt x="134" y="178"/>
                  </a:cubicBezTo>
                  <a:cubicBezTo>
                    <a:pt x="156" y="158"/>
                    <a:pt x="156" y="158"/>
                    <a:pt x="156" y="158"/>
                  </a:cubicBezTo>
                  <a:cubicBezTo>
                    <a:pt x="161" y="158"/>
                    <a:pt x="161" y="158"/>
                    <a:pt x="161" y="158"/>
                  </a:cubicBezTo>
                  <a:cubicBezTo>
                    <a:pt x="163" y="151"/>
                    <a:pt x="163" y="151"/>
                    <a:pt x="163" y="151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3" y="128"/>
                    <a:pt x="153" y="128"/>
                    <a:pt x="153" y="128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5"/>
                    <a:pt x="155" y="114"/>
                    <a:pt x="152" y="114"/>
                  </a:cubicBezTo>
                  <a:cubicBezTo>
                    <a:pt x="146" y="114"/>
                    <a:pt x="140" y="111"/>
                    <a:pt x="137" y="116"/>
                  </a:cubicBezTo>
                  <a:cubicBezTo>
                    <a:pt x="135" y="121"/>
                    <a:pt x="133" y="120"/>
                    <a:pt x="131" y="116"/>
                  </a:cubicBezTo>
                  <a:cubicBezTo>
                    <a:pt x="129" y="112"/>
                    <a:pt x="126" y="111"/>
                    <a:pt x="121" y="113"/>
                  </a:cubicBezTo>
                  <a:cubicBezTo>
                    <a:pt x="118" y="116"/>
                    <a:pt x="119" y="100"/>
                    <a:pt x="117" y="100"/>
                  </a:cubicBezTo>
                  <a:cubicBezTo>
                    <a:pt x="112" y="100"/>
                    <a:pt x="112" y="100"/>
                    <a:pt x="108" y="97"/>
                  </a:cubicBezTo>
                  <a:cubicBezTo>
                    <a:pt x="107" y="97"/>
                    <a:pt x="105" y="98"/>
                    <a:pt x="105" y="97"/>
                  </a:cubicBezTo>
                  <a:cubicBezTo>
                    <a:pt x="104" y="95"/>
                    <a:pt x="105" y="94"/>
                    <a:pt x="103" y="92"/>
                  </a:cubicBezTo>
                  <a:cubicBezTo>
                    <a:pt x="101" y="90"/>
                    <a:pt x="104" y="88"/>
                    <a:pt x="105" y="85"/>
                  </a:cubicBezTo>
                  <a:cubicBezTo>
                    <a:pt x="105" y="81"/>
                    <a:pt x="105" y="79"/>
                    <a:pt x="101" y="76"/>
                  </a:cubicBezTo>
                  <a:cubicBezTo>
                    <a:pt x="98" y="75"/>
                    <a:pt x="97" y="74"/>
                    <a:pt x="94" y="74"/>
                  </a:cubicBezTo>
                  <a:cubicBezTo>
                    <a:pt x="91" y="73"/>
                    <a:pt x="89" y="74"/>
                    <a:pt x="91" y="71"/>
                  </a:cubicBezTo>
                  <a:cubicBezTo>
                    <a:pt x="93" y="70"/>
                    <a:pt x="92" y="67"/>
                    <a:pt x="93" y="65"/>
                  </a:cubicBezTo>
                  <a:cubicBezTo>
                    <a:pt x="95" y="62"/>
                    <a:pt x="93" y="61"/>
                    <a:pt x="91" y="59"/>
                  </a:cubicBezTo>
                  <a:cubicBezTo>
                    <a:pt x="90" y="58"/>
                    <a:pt x="88" y="59"/>
                    <a:pt x="86" y="59"/>
                  </a:cubicBezTo>
                  <a:cubicBezTo>
                    <a:pt x="85" y="59"/>
                    <a:pt x="86" y="54"/>
                    <a:pt x="86" y="53"/>
                  </a:cubicBezTo>
                  <a:cubicBezTo>
                    <a:pt x="85" y="47"/>
                    <a:pt x="91" y="44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7"/>
                    <a:pt x="86" y="37"/>
                    <a:pt x="86" y="36"/>
                  </a:cubicBezTo>
                  <a:cubicBezTo>
                    <a:pt x="85" y="35"/>
                    <a:pt x="85" y="34"/>
                    <a:pt x="85" y="34"/>
                  </a:cubicBezTo>
                  <a:cubicBezTo>
                    <a:pt x="85" y="32"/>
                    <a:pt x="87" y="32"/>
                    <a:pt x="87" y="31"/>
                  </a:cubicBezTo>
                  <a:cubicBezTo>
                    <a:pt x="87" y="29"/>
                    <a:pt x="84" y="27"/>
                    <a:pt x="85" y="26"/>
                  </a:cubicBezTo>
                  <a:cubicBezTo>
                    <a:pt x="88" y="25"/>
                    <a:pt x="85" y="25"/>
                    <a:pt x="85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4" y="23"/>
                    <a:pt x="81" y="23"/>
                    <a:pt x="80" y="23"/>
                  </a:cubicBezTo>
                  <a:cubicBezTo>
                    <a:pt x="79" y="22"/>
                    <a:pt x="79" y="19"/>
                    <a:pt x="79" y="19"/>
                  </a:cubicBezTo>
                  <a:cubicBezTo>
                    <a:pt x="77" y="20"/>
                    <a:pt x="77" y="21"/>
                    <a:pt x="75" y="1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86" y="7"/>
                    <a:pt x="86" y="7"/>
                    <a:pt x="86" y="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18"/>
            <p:cNvSpPr>
              <a:spLocks/>
            </p:cNvSpPr>
            <p:nvPr/>
          </p:nvSpPr>
          <p:spPr bwMode="auto">
            <a:xfrm>
              <a:off x="6100" y="2618"/>
              <a:ext cx="409" cy="846"/>
            </a:xfrm>
            <a:custGeom>
              <a:avLst/>
              <a:gdLst>
                <a:gd name="T0" fmla="*/ 24 w 173"/>
                <a:gd name="T1" fmla="*/ 53 h 357"/>
                <a:gd name="T2" fmla="*/ 29 w 173"/>
                <a:gd name="T3" fmla="*/ 65 h 357"/>
                <a:gd name="T4" fmla="*/ 43 w 173"/>
                <a:gd name="T5" fmla="*/ 80 h 357"/>
                <a:gd name="T6" fmla="*/ 46 w 173"/>
                <a:gd name="T7" fmla="*/ 92 h 357"/>
                <a:gd name="T8" fmla="*/ 68 w 173"/>
                <a:gd name="T9" fmla="*/ 111 h 357"/>
                <a:gd name="T10" fmla="*/ 90 w 173"/>
                <a:gd name="T11" fmla="*/ 113 h 357"/>
                <a:gd name="T12" fmla="*/ 100 w 173"/>
                <a:gd name="T13" fmla="*/ 146 h 357"/>
                <a:gd name="T14" fmla="*/ 71 w 173"/>
                <a:gd name="T15" fmla="*/ 173 h 357"/>
                <a:gd name="T16" fmla="*/ 60 w 173"/>
                <a:gd name="T17" fmla="*/ 174 h 357"/>
                <a:gd name="T18" fmla="*/ 55 w 173"/>
                <a:gd name="T19" fmla="*/ 182 h 357"/>
                <a:gd name="T20" fmla="*/ 53 w 173"/>
                <a:gd name="T21" fmla="*/ 189 h 357"/>
                <a:gd name="T22" fmla="*/ 44 w 173"/>
                <a:gd name="T23" fmla="*/ 196 h 357"/>
                <a:gd name="T24" fmla="*/ 26 w 173"/>
                <a:gd name="T25" fmla="*/ 205 h 357"/>
                <a:gd name="T26" fmla="*/ 31 w 173"/>
                <a:gd name="T27" fmla="*/ 219 h 357"/>
                <a:gd name="T28" fmla="*/ 28 w 173"/>
                <a:gd name="T29" fmla="*/ 236 h 357"/>
                <a:gd name="T30" fmla="*/ 38 w 173"/>
                <a:gd name="T31" fmla="*/ 251 h 357"/>
                <a:gd name="T32" fmla="*/ 16 w 173"/>
                <a:gd name="T33" fmla="*/ 261 h 357"/>
                <a:gd name="T34" fmla="*/ 10 w 173"/>
                <a:gd name="T35" fmla="*/ 271 h 357"/>
                <a:gd name="T36" fmla="*/ 9 w 173"/>
                <a:gd name="T37" fmla="*/ 283 h 357"/>
                <a:gd name="T38" fmla="*/ 1 w 173"/>
                <a:gd name="T39" fmla="*/ 293 h 357"/>
                <a:gd name="T40" fmla="*/ 6 w 173"/>
                <a:gd name="T41" fmla="*/ 303 h 357"/>
                <a:gd name="T42" fmla="*/ 18 w 173"/>
                <a:gd name="T43" fmla="*/ 322 h 357"/>
                <a:gd name="T44" fmla="*/ 44 w 173"/>
                <a:gd name="T45" fmla="*/ 328 h 357"/>
                <a:gd name="T46" fmla="*/ 65 w 173"/>
                <a:gd name="T47" fmla="*/ 345 h 357"/>
                <a:gd name="T48" fmla="*/ 85 w 173"/>
                <a:gd name="T49" fmla="*/ 345 h 357"/>
                <a:gd name="T50" fmla="*/ 107 w 173"/>
                <a:gd name="T51" fmla="*/ 342 h 357"/>
                <a:gd name="T52" fmla="*/ 125 w 173"/>
                <a:gd name="T53" fmla="*/ 352 h 357"/>
                <a:gd name="T54" fmla="*/ 135 w 173"/>
                <a:gd name="T55" fmla="*/ 349 h 357"/>
                <a:gd name="T56" fmla="*/ 137 w 173"/>
                <a:gd name="T57" fmla="*/ 309 h 357"/>
                <a:gd name="T58" fmla="*/ 137 w 173"/>
                <a:gd name="T59" fmla="*/ 252 h 357"/>
                <a:gd name="T60" fmla="*/ 142 w 173"/>
                <a:gd name="T61" fmla="*/ 208 h 357"/>
                <a:gd name="T62" fmla="*/ 146 w 173"/>
                <a:gd name="T63" fmla="*/ 187 h 357"/>
                <a:gd name="T64" fmla="*/ 140 w 173"/>
                <a:gd name="T65" fmla="*/ 218 h 357"/>
                <a:gd name="T66" fmla="*/ 132 w 173"/>
                <a:gd name="T67" fmla="*/ 207 h 357"/>
                <a:gd name="T68" fmla="*/ 141 w 173"/>
                <a:gd name="T69" fmla="*/ 195 h 357"/>
                <a:gd name="T70" fmla="*/ 144 w 173"/>
                <a:gd name="T71" fmla="*/ 179 h 357"/>
                <a:gd name="T72" fmla="*/ 141 w 173"/>
                <a:gd name="T73" fmla="*/ 162 h 357"/>
                <a:gd name="T74" fmla="*/ 144 w 173"/>
                <a:gd name="T75" fmla="*/ 150 h 357"/>
                <a:gd name="T76" fmla="*/ 150 w 173"/>
                <a:gd name="T77" fmla="*/ 144 h 357"/>
                <a:gd name="T78" fmla="*/ 156 w 173"/>
                <a:gd name="T79" fmla="*/ 154 h 357"/>
                <a:gd name="T80" fmla="*/ 157 w 173"/>
                <a:gd name="T81" fmla="*/ 156 h 357"/>
                <a:gd name="T82" fmla="*/ 173 w 173"/>
                <a:gd name="T83" fmla="*/ 111 h 357"/>
                <a:gd name="T84" fmla="*/ 161 w 173"/>
                <a:gd name="T85" fmla="*/ 116 h 357"/>
                <a:gd name="T86" fmla="*/ 148 w 173"/>
                <a:gd name="T87" fmla="*/ 115 h 357"/>
                <a:gd name="T88" fmla="*/ 116 w 173"/>
                <a:gd name="T89" fmla="*/ 105 h 357"/>
                <a:gd name="T90" fmla="*/ 84 w 173"/>
                <a:gd name="T91" fmla="*/ 93 h 357"/>
                <a:gd name="T92" fmla="*/ 59 w 173"/>
                <a:gd name="T93" fmla="*/ 81 h 357"/>
                <a:gd name="T94" fmla="*/ 44 w 173"/>
                <a:gd name="T95" fmla="*/ 47 h 357"/>
                <a:gd name="T96" fmla="*/ 35 w 173"/>
                <a:gd name="T97" fmla="*/ 24 h 357"/>
                <a:gd name="T98" fmla="*/ 24 w 173"/>
                <a:gd name="T99" fmla="*/ 0 h 357"/>
                <a:gd name="T100" fmla="*/ 10 w 173"/>
                <a:gd name="T101" fmla="*/ 9 h 357"/>
                <a:gd name="T102" fmla="*/ 18 w 173"/>
                <a:gd name="T103" fmla="*/ 17 h 357"/>
                <a:gd name="T104" fmla="*/ 23 w 173"/>
                <a:gd name="T105" fmla="*/ 20 h 357"/>
                <a:gd name="T106" fmla="*/ 24 w 173"/>
                <a:gd name="T107" fmla="*/ 3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3" h="357">
                  <a:moveTo>
                    <a:pt x="24" y="32"/>
                  </a:moveTo>
                  <a:cubicBezTo>
                    <a:pt x="29" y="38"/>
                    <a:pt x="23" y="41"/>
                    <a:pt x="24" y="47"/>
                  </a:cubicBezTo>
                  <a:cubicBezTo>
                    <a:pt x="24" y="48"/>
                    <a:pt x="22" y="53"/>
                    <a:pt x="24" y="53"/>
                  </a:cubicBezTo>
                  <a:cubicBezTo>
                    <a:pt x="25" y="54"/>
                    <a:pt x="27" y="52"/>
                    <a:pt x="28" y="54"/>
                  </a:cubicBezTo>
                  <a:cubicBezTo>
                    <a:pt x="31" y="55"/>
                    <a:pt x="33" y="56"/>
                    <a:pt x="31" y="59"/>
                  </a:cubicBezTo>
                  <a:cubicBezTo>
                    <a:pt x="30" y="61"/>
                    <a:pt x="30" y="64"/>
                    <a:pt x="29" y="65"/>
                  </a:cubicBezTo>
                  <a:cubicBezTo>
                    <a:pt x="27" y="68"/>
                    <a:pt x="29" y="67"/>
                    <a:pt x="31" y="68"/>
                  </a:cubicBezTo>
                  <a:cubicBezTo>
                    <a:pt x="34" y="68"/>
                    <a:pt x="36" y="69"/>
                    <a:pt x="38" y="70"/>
                  </a:cubicBezTo>
                  <a:cubicBezTo>
                    <a:pt x="42" y="73"/>
                    <a:pt x="42" y="75"/>
                    <a:pt x="43" y="80"/>
                  </a:cubicBezTo>
                  <a:cubicBezTo>
                    <a:pt x="41" y="82"/>
                    <a:pt x="38" y="84"/>
                    <a:pt x="40" y="87"/>
                  </a:cubicBezTo>
                  <a:cubicBezTo>
                    <a:pt x="42" y="89"/>
                    <a:pt x="41" y="90"/>
                    <a:pt x="42" y="92"/>
                  </a:cubicBezTo>
                  <a:cubicBezTo>
                    <a:pt x="43" y="92"/>
                    <a:pt x="44" y="91"/>
                    <a:pt x="46" y="92"/>
                  </a:cubicBezTo>
                  <a:cubicBezTo>
                    <a:pt x="50" y="95"/>
                    <a:pt x="49" y="95"/>
                    <a:pt x="54" y="95"/>
                  </a:cubicBezTo>
                  <a:cubicBezTo>
                    <a:pt x="56" y="95"/>
                    <a:pt x="55" y="110"/>
                    <a:pt x="58" y="108"/>
                  </a:cubicBezTo>
                  <a:cubicBezTo>
                    <a:pt x="63" y="105"/>
                    <a:pt x="66" y="107"/>
                    <a:pt x="68" y="111"/>
                  </a:cubicBezTo>
                  <a:cubicBezTo>
                    <a:pt x="70" y="115"/>
                    <a:pt x="72" y="116"/>
                    <a:pt x="74" y="111"/>
                  </a:cubicBezTo>
                  <a:cubicBezTo>
                    <a:pt x="77" y="106"/>
                    <a:pt x="83" y="109"/>
                    <a:pt x="88" y="109"/>
                  </a:cubicBezTo>
                  <a:cubicBezTo>
                    <a:pt x="91" y="109"/>
                    <a:pt x="90" y="110"/>
                    <a:pt x="90" y="113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91" y="146"/>
                    <a:pt x="91" y="146"/>
                    <a:pt x="91" y="146"/>
                  </a:cubicBezTo>
                  <a:cubicBezTo>
                    <a:pt x="100" y="146"/>
                    <a:pt x="100" y="146"/>
                    <a:pt x="100" y="146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71" y="173"/>
                    <a:pt x="71" y="173"/>
                    <a:pt x="71" y="173"/>
                  </a:cubicBezTo>
                  <a:cubicBezTo>
                    <a:pt x="68" y="175"/>
                    <a:pt x="66" y="174"/>
                    <a:pt x="65" y="172"/>
                  </a:cubicBezTo>
                  <a:cubicBezTo>
                    <a:pt x="65" y="171"/>
                    <a:pt x="63" y="167"/>
                    <a:pt x="63" y="171"/>
                  </a:cubicBezTo>
                  <a:cubicBezTo>
                    <a:pt x="63" y="173"/>
                    <a:pt x="62" y="174"/>
                    <a:pt x="60" y="174"/>
                  </a:cubicBezTo>
                  <a:cubicBezTo>
                    <a:pt x="59" y="175"/>
                    <a:pt x="57" y="174"/>
                    <a:pt x="57" y="176"/>
                  </a:cubicBezTo>
                  <a:cubicBezTo>
                    <a:pt x="57" y="177"/>
                    <a:pt x="56" y="178"/>
                    <a:pt x="56" y="179"/>
                  </a:cubicBezTo>
                  <a:cubicBezTo>
                    <a:pt x="55" y="180"/>
                    <a:pt x="55" y="181"/>
                    <a:pt x="55" y="182"/>
                  </a:cubicBezTo>
                  <a:cubicBezTo>
                    <a:pt x="56" y="183"/>
                    <a:pt x="56" y="184"/>
                    <a:pt x="56" y="185"/>
                  </a:cubicBezTo>
                  <a:cubicBezTo>
                    <a:pt x="57" y="186"/>
                    <a:pt x="56" y="187"/>
                    <a:pt x="55" y="188"/>
                  </a:cubicBezTo>
                  <a:cubicBezTo>
                    <a:pt x="55" y="188"/>
                    <a:pt x="53" y="188"/>
                    <a:pt x="53" y="189"/>
                  </a:cubicBezTo>
                  <a:cubicBezTo>
                    <a:pt x="53" y="189"/>
                    <a:pt x="56" y="194"/>
                    <a:pt x="54" y="193"/>
                  </a:cubicBezTo>
                  <a:cubicBezTo>
                    <a:pt x="52" y="193"/>
                    <a:pt x="52" y="191"/>
                    <a:pt x="50" y="191"/>
                  </a:cubicBezTo>
                  <a:cubicBezTo>
                    <a:pt x="47" y="194"/>
                    <a:pt x="46" y="193"/>
                    <a:pt x="44" y="196"/>
                  </a:cubicBezTo>
                  <a:cubicBezTo>
                    <a:pt x="42" y="199"/>
                    <a:pt x="39" y="202"/>
                    <a:pt x="36" y="203"/>
                  </a:cubicBezTo>
                  <a:cubicBezTo>
                    <a:pt x="34" y="204"/>
                    <a:pt x="33" y="202"/>
                    <a:pt x="31" y="203"/>
                  </a:cubicBezTo>
                  <a:cubicBezTo>
                    <a:pt x="29" y="204"/>
                    <a:pt x="27" y="205"/>
                    <a:pt x="26" y="205"/>
                  </a:cubicBezTo>
                  <a:cubicBezTo>
                    <a:pt x="25" y="206"/>
                    <a:pt x="24" y="208"/>
                    <a:pt x="24" y="209"/>
                  </a:cubicBezTo>
                  <a:cubicBezTo>
                    <a:pt x="25" y="211"/>
                    <a:pt x="28" y="211"/>
                    <a:pt x="29" y="212"/>
                  </a:cubicBezTo>
                  <a:cubicBezTo>
                    <a:pt x="30" y="214"/>
                    <a:pt x="31" y="217"/>
                    <a:pt x="31" y="219"/>
                  </a:cubicBezTo>
                  <a:cubicBezTo>
                    <a:pt x="32" y="222"/>
                    <a:pt x="30" y="222"/>
                    <a:pt x="30" y="223"/>
                  </a:cubicBezTo>
                  <a:cubicBezTo>
                    <a:pt x="29" y="224"/>
                    <a:pt x="30" y="226"/>
                    <a:pt x="29" y="228"/>
                  </a:cubicBezTo>
                  <a:cubicBezTo>
                    <a:pt x="29" y="231"/>
                    <a:pt x="27" y="232"/>
                    <a:pt x="28" y="236"/>
                  </a:cubicBezTo>
                  <a:cubicBezTo>
                    <a:pt x="28" y="237"/>
                    <a:pt x="31" y="240"/>
                    <a:pt x="33" y="240"/>
                  </a:cubicBezTo>
                  <a:cubicBezTo>
                    <a:pt x="37" y="240"/>
                    <a:pt x="34" y="241"/>
                    <a:pt x="35" y="243"/>
                  </a:cubicBezTo>
                  <a:cubicBezTo>
                    <a:pt x="36" y="244"/>
                    <a:pt x="41" y="249"/>
                    <a:pt x="38" y="251"/>
                  </a:cubicBezTo>
                  <a:cubicBezTo>
                    <a:pt x="36" y="251"/>
                    <a:pt x="36" y="255"/>
                    <a:pt x="33" y="257"/>
                  </a:cubicBezTo>
                  <a:cubicBezTo>
                    <a:pt x="28" y="260"/>
                    <a:pt x="25" y="255"/>
                    <a:pt x="19" y="258"/>
                  </a:cubicBezTo>
                  <a:cubicBezTo>
                    <a:pt x="18" y="259"/>
                    <a:pt x="18" y="261"/>
                    <a:pt x="16" y="261"/>
                  </a:cubicBezTo>
                  <a:cubicBezTo>
                    <a:pt x="14" y="262"/>
                    <a:pt x="12" y="259"/>
                    <a:pt x="10" y="261"/>
                  </a:cubicBezTo>
                  <a:cubicBezTo>
                    <a:pt x="8" y="264"/>
                    <a:pt x="11" y="266"/>
                    <a:pt x="12" y="267"/>
                  </a:cubicBezTo>
                  <a:cubicBezTo>
                    <a:pt x="12" y="268"/>
                    <a:pt x="11" y="270"/>
                    <a:pt x="10" y="271"/>
                  </a:cubicBezTo>
                  <a:cubicBezTo>
                    <a:pt x="9" y="274"/>
                    <a:pt x="10" y="277"/>
                    <a:pt x="13" y="278"/>
                  </a:cubicBezTo>
                  <a:cubicBezTo>
                    <a:pt x="14" y="278"/>
                    <a:pt x="14" y="280"/>
                    <a:pt x="14" y="280"/>
                  </a:cubicBezTo>
                  <a:cubicBezTo>
                    <a:pt x="11" y="282"/>
                    <a:pt x="13" y="285"/>
                    <a:pt x="9" y="283"/>
                  </a:cubicBezTo>
                  <a:cubicBezTo>
                    <a:pt x="8" y="281"/>
                    <a:pt x="2" y="283"/>
                    <a:pt x="1" y="285"/>
                  </a:cubicBezTo>
                  <a:cubicBezTo>
                    <a:pt x="1" y="286"/>
                    <a:pt x="4" y="288"/>
                    <a:pt x="3" y="289"/>
                  </a:cubicBezTo>
                  <a:cubicBezTo>
                    <a:pt x="3" y="290"/>
                    <a:pt x="1" y="292"/>
                    <a:pt x="1" y="293"/>
                  </a:cubicBezTo>
                  <a:cubicBezTo>
                    <a:pt x="1" y="293"/>
                    <a:pt x="1" y="293"/>
                    <a:pt x="1" y="293"/>
                  </a:cubicBezTo>
                  <a:cubicBezTo>
                    <a:pt x="0" y="293"/>
                    <a:pt x="0" y="298"/>
                    <a:pt x="2" y="299"/>
                  </a:cubicBezTo>
                  <a:cubicBezTo>
                    <a:pt x="3" y="300"/>
                    <a:pt x="6" y="300"/>
                    <a:pt x="6" y="303"/>
                  </a:cubicBezTo>
                  <a:cubicBezTo>
                    <a:pt x="6" y="305"/>
                    <a:pt x="2" y="305"/>
                    <a:pt x="2" y="307"/>
                  </a:cubicBezTo>
                  <a:cubicBezTo>
                    <a:pt x="1" y="310"/>
                    <a:pt x="3" y="312"/>
                    <a:pt x="4" y="313"/>
                  </a:cubicBezTo>
                  <a:cubicBezTo>
                    <a:pt x="5" y="317"/>
                    <a:pt x="14" y="321"/>
                    <a:pt x="18" y="322"/>
                  </a:cubicBezTo>
                  <a:cubicBezTo>
                    <a:pt x="22" y="324"/>
                    <a:pt x="27" y="326"/>
                    <a:pt x="32" y="327"/>
                  </a:cubicBezTo>
                  <a:cubicBezTo>
                    <a:pt x="34" y="327"/>
                    <a:pt x="36" y="321"/>
                    <a:pt x="37" y="326"/>
                  </a:cubicBezTo>
                  <a:cubicBezTo>
                    <a:pt x="37" y="330"/>
                    <a:pt x="41" y="329"/>
                    <a:pt x="44" y="328"/>
                  </a:cubicBezTo>
                  <a:cubicBezTo>
                    <a:pt x="46" y="328"/>
                    <a:pt x="47" y="330"/>
                    <a:pt x="47" y="332"/>
                  </a:cubicBezTo>
                  <a:cubicBezTo>
                    <a:pt x="46" y="334"/>
                    <a:pt x="50" y="336"/>
                    <a:pt x="50" y="340"/>
                  </a:cubicBezTo>
                  <a:cubicBezTo>
                    <a:pt x="50" y="348"/>
                    <a:pt x="60" y="344"/>
                    <a:pt x="65" y="345"/>
                  </a:cubicBezTo>
                  <a:cubicBezTo>
                    <a:pt x="74" y="348"/>
                    <a:pt x="74" y="350"/>
                    <a:pt x="82" y="347"/>
                  </a:cubicBezTo>
                  <a:cubicBezTo>
                    <a:pt x="85" y="345"/>
                    <a:pt x="85" y="345"/>
                    <a:pt x="85" y="345"/>
                  </a:cubicBezTo>
                  <a:cubicBezTo>
                    <a:pt x="85" y="345"/>
                    <a:pt x="85" y="345"/>
                    <a:pt x="85" y="345"/>
                  </a:cubicBezTo>
                  <a:cubicBezTo>
                    <a:pt x="88" y="345"/>
                    <a:pt x="90" y="347"/>
                    <a:pt x="93" y="345"/>
                  </a:cubicBezTo>
                  <a:cubicBezTo>
                    <a:pt x="96" y="344"/>
                    <a:pt x="96" y="343"/>
                    <a:pt x="99" y="345"/>
                  </a:cubicBezTo>
                  <a:cubicBezTo>
                    <a:pt x="103" y="347"/>
                    <a:pt x="104" y="345"/>
                    <a:pt x="107" y="342"/>
                  </a:cubicBezTo>
                  <a:cubicBezTo>
                    <a:pt x="112" y="341"/>
                    <a:pt x="111" y="345"/>
                    <a:pt x="114" y="345"/>
                  </a:cubicBezTo>
                  <a:cubicBezTo>
                    <a:pt x="116" y="347"/>
                    <a:pt x="117" y="346"/>
                    <a:pt x="119" y="348"/>
                  </a:cubicBezTo>
                  <a:cubicBezTo>
                    <a:pt x="121" y="351"/>
                    <a:pt x="125" y="348"/>
                    <a:pt x="125" y="352"/>
                  </a:cubicBezTo>
                  <a:cubicBezTo>
                    <a:pt x="126" y="357"/>
                    <a:pt x="132" y="355"/>
                    <a:pt x="136" y="355"/>
                  </a:cubicBezTo>
                  <a:cubicBezTo>
                    <a:pt x="136" y="355"/>
                    <a:pt x="136" y="355"/>
                    <a:pt x="136" y="355"/>
                  </a:cubicBezTo>
                  <a:cubicBezTo>
                    <a:pt x="136" y="353"/>
                    <a:pt x="135" y="351"/>
                    <a:pt x="135" y="349"/>
                  </a:cubicBezTo>
                  <a:cubicBezTo>
                    <a:pt x="134" y="345"/>
                    <a:pt x="135" y="333"/>
                    <a:pt x="131" y="330"/>
                  </a:cubicBezTo>
                  <a:cubicBezTo>
                    <a:pt x="129" y="329"/>
                    <a:pt x="131" y="327"/>
                    <a:pt x="131" y="325"/>
                  </a:cubicBezTo>
                  <a:cubicBezTo>
                    <a:pt x="132" y="319"/>
                    <a:pt x="135" y="315"/>
                    <a:pt x="137" y="309"/>
                  </a:cubicBezTo>
                  <a:cubicBezTo>
                    <a:pt x="138" y="303"/>
                    <a:pt x="136" y="295"/>
                    <a:pt x="136" y="289"/>
                  </a:cubicBezTo>
                  <a:cubicBezTo>
                    <a:pt x="136" y="285"/>
                    <a:pt x="137" y="281"/>
                    <a:pt x="136" y="277"/>
                  </a:cubicBezTo>
                  <a:cubicBezTo>
                    <a:pt x="137" y="252"/>
                    <a:pt x="137" y="252"/>
                    <a:pt x="137" y="252"/>
                  </a:cubicBezTo>
                  <a:cubicBezTo>
                    <a:pt x="137" y="245"/>
                    <a:pt x="137" y="235"/>
                    <a:pt x="139" y="229"/>
                  </a:cubicBezTo>
                  <a:cubicBezTo>
                    <a:pt x="140" y="225"/>
                    <a:pt x="141" y="221"/>
                    <a:pt x="141" y="217"/>
                  </a:cubicBezTo>
                  <a:cubicBezTo>
                    <a:pt x="143" y="214"/>
                    <a:pt x="142" y="211"/>
                    <a:pt x="142" y="208"/>
                  </a:cubicBezTo>
                  <a:cubicBezTo>
                    <a:pt x="143" y="202"/>
                    <a:pt x="145" y="197"/>
                    <a:pt x="146" y="191"/>
                  </a:cubicBezTo>
                  <a:cubicBezTo>
                    <a:pt x="147" y="184"/>
                    <a:pt x="147" y="184"/>
                    <a:pt x="147" y="184"/>
                  </a:cubicBezTo>
                  <a:cubicBezTo>
                    <a:pt x="146" y="187"/>
                    <a:pt x="146" y="187"/>
                    <a:pt x="146" y="187"/>
                  </a:cubicBezTo>
                  <a:cubicBezTo>
                    <a:pt x="145" y="189"/>
                    <a:pt x="145" y="191"/>
                    <a:pt x="144" y="193"/>
                  </a:cubicBezTo>
                  <a:cubicBezTo>
                    <a:pt x="144" y="199"/>
                    <a:pt x="140" y="204"/>
                    <a:pt x="140" y="211"/>
                  </a:cubicBezTo>
                  <a:cubicBezTo>
                    <a:pt x="140" y="213"/>
                    <a:pt x="140" y="215"/>
                    <a:pt x="140" y="218"/>
                  </a:cubicBezTo>
                  <a:cubicBezTo>
                    <a:pt x="139" y="217"/>
                    <a:pt x="138" y="212"/>
                    <a:pt x="138" y="211"/>
                  </a:cubicBezTo>
                  <a:cubicBezTo>
                    <a:pt x="138" y="207"/>
                    <a:pt x="135" y="211"/>
                    <a:pt x="134" y="211"/>
                  </a:cubicBezTo>
                  <a:cubicBezTo>
                    <a:pt x="134" y="211"/>
                    <a:pt x="132" y="208"/>
                    <a:pt x="132" y="207"/>
                  </a:cubicBezTo>
                  <a:cubicBezTo>
                    <a:pt x="131" y="205"/>
                    <a:pt x="134" y="202"/>
                    <a:pt x="135" y="202"/>
                  </a:cubicBezTo>
                  <a:cubicBezTo>
                    <a:pt x="136" y="202"/>
                    <a:pt x="138" y="209"/>
                    <a:pt x="139" y="207"/>
                  </a:cubicBezTo>
                  <a:cubicBezTo>
                    <a:pt x="140" y="204"/>
                    <a:pt x="141" y="199"/>
                    <a:pt x="141" y="195"/>
                  </a:cubicBezTo>
                  <a:cubicBezTo>
                    <a:pt x="143" y="194"/>
                    <a:pt x="140" y="193"/>
                    <a:pt x="140" y="191"/>
                  </a:cubicBezTo>
                  <a:cubicBezTo>
                    <a:pt x="141" y="190"/>
                    <a:pt x="141" y="188"/>
                    <a:pt x="140" y="187"/>
                  </a:cubicBezTo>
                  <a:cubicBezTo>
                    <a:pt x="137" y="183"/>
                    <a:pt x="142" y="184"/>
                    <a:pt x="144" y="179"/>
                  </a:cubicBezTo>
                  <a:cubicBezTo>
                    <a:pt x="145" y="177"/>
                    <a:pt x="143" y="177"/>
                    <a:pt x="142" y="176"/>
                  </a:cubicBezTo>
                  <a:cubicBezTo>
                    <a:pt x="141" y="175"/>
                    <a:pt x="138" y="174"/>
                    <a:pt x="138" y="174"/>
                  </a:cubicBezTo>
                  <a:cubicBezTo>
                    <a:pt x="138" y="173"/>
                    <a:pt x="141" y="164"/>
                    <a:pt x="141" y="162"/>
                  </a:cubicBezTo>
                  <a:cubicBezTo>
                    <a:pt x="142" y="159"/>
                    <a:pt x="140" y="159"/>
                    <a:pt x="140" y="157"/>
                  </a:cubicBezTo>
                  <a:cubicBezTo>
                    <a:pt x="139" y="156"/>
                    <a:pt x="141" y="154"/>
                    <a:pt x="141" y="153"/>
                  </a:cubicBezTo>
                  <a:cubicBezTo>
                    <a:pt x="140" y="150"/>
                    <a:pt x="141" y="151"/>
                    <a:pt x="144" y="150"/>
                  </a:cubicBezTo>
                  <a:cubicBezTo>
                    <a:pt x="144" y="157"/>
                    <a:pt x="144" y="153"/>
                    <a:pt x="149" y="154"/>
                  </a:cubicBezTo>
                  <a:cubicBezTo>
                    <a:pt x="150" y="155"/>
                    <a:pt x="150" y="150"/>
                    <a:pt x="151" y="148"/>
                  </a:cubicBezTo>
                  <a:cubicBezTo>
                    <a:pt x="152" y="147"/>
                    <a:pt x="150" y="145"/>
                    <a:pt x="150" y="144"/>
                  </a:cubicBezTo>
                  <a:cubicBezTo>
                    <a:pt x="152" y="144"/>
                    <a:pt x="154" y="147"/>
                    <a:pt x="156" y="147"/>
                  </a:cubicBezTo>
                  <a:cubicBezTo>
                    <a:pt x="157" y="147"/>
                    <a:pt x="155" y="150"/>
                    <a:pt x="156" y="150"/>
                  </a:cubicBezTo>
                  <a:cubicBezTo>
                    <a:pt x="156" y="151"/>
                    <a:pt x="156" y="152"/>
                    <a:pt x="156" y="154"/>
                  </a:cubicBezTo>
                  <a:cubicBezTo>
                    <a:pt x="156" y="155"/>
                    <a:pt x="155" y="156"/>
                    <a:pt x="154" y="157"/>
                  </a:cubicBezTo>
                  <a:cubicBezTo>
                    <a:pt x="150" y="164"/>
                    <a:pt x="150" y="172"/>
                    <a:pt x="148" y="179"/>
                  </a:cubicBezTo>
                  <a:cubicBezTo>
                    <a:pt x="151" y="171"/>
                    <a:pt x="153" y="163"/>
                    <a:pt x="157" y="156"/>
                  </a:cubicBezTo>
                  <a:cubicBezTo>
                    <a:pt x="162" y="150"/>
                    <a:pt x="166" y="141"/>
                    <a:pt x="168" y="135"/>
                  </a:cubicBezTo>
                  <a:cubicBezTo>
                    <a:pt x="170" y="130"/>
                    <a:pt x="170" y="125"/>
                    <a:pt x="172" y="120"/>
                  </a:cubicBezTo>
                  <a:cubicBezTo>
                    <a:pt x="172" y="117"/>
                    <a:pt x="173" y="114"/>
                    <a:pt x="173" y="111"/>
                  </a:cubicBezTo>
                  <a:cubicBezTo>
                    <a:pt x="173" y="111"/>
                    <a:pt x="173" y="111"/>
                    <a:pt x="173" y="111"/>
                  </a:cubicBezTo>
                  <a:cubicBezTo>
                    <a:pt x="173" y="112"/>
                    <a:pt x="172" y="112"/>
                    <a:pt x="171" y="112"/>
                  </a:cubicBezTo>
                  <a:cubicBezTo>
                    <a:pt x="167" y="113"/>
                    <a:pt x="164" y="113"/>
                    <a:pt x="161" y="116"/>
                  </a:cubicBezTo>
                  <a:cubicBezTo>
                    <a:pt x="160" y="117"/>
                    <a:pt x="160" y="118"/>
                    <a:pt x="160" y="119"/>
                  </a:cubicBezTo>
                  <a:cubicBezTo>
                    <a:pt x="158" y="120"/>
                    <a:pt x="156" y="120"/>
                    <a:pt x="155" y="119"/>
                  </a:cubicBezTo>
                  <a:cubicBezTo>
                    <a:pt x="153" y="118"/>
                    <a:pt x="151" y="116"/>
                    <a:pt x="148" y="115"/>
                  </a:cubicBezTo>
                  <a:cubicBezTo>
                    <a:pt x="145" y="113"/>
                    <a:pt x="144" y="108"/>
                    <a:pt x="140" y="107"/>
                  </a:cubicBezTo>
                  <a:cubicBezTo>
                    <a:pt x="135" y="105"/>
                    <a:pt x="129" y="106"/>
                    <a:pt x="125" y="106"/>
                  </a:cubicBezTo>
                  <a:cubicBezTo>
                    <a:pt x="121" y="107"/>
                    <a:pt x="119" y="105"/>
                    <a:pt x="116" y="105"/>
                  </a:cubicBezTo>
                  <a:cubicBezTo>
                    <a:pt x="111" y="105"/>
                    <a:pt x="106" y="106"/>
                    <a:pt x="103" y="101"/>
                  </a:cubicBezTo>
                  <a:cubicBezTo>
                    <a:pt x="99" y="93"/>
                    <a:pt x="97" y="98"/>
                    <a:pt x="92" y="95"/>
                  </a:cubicBezTo>
                  <a:cubicBezTo>
                    <a:pt x="88" y="93"/>
                    <a:pt x="87" y="95"/>
                    <a:pt x="84" y="93"/>
                  </a:cubicBezTo>
                  <a:cubicBezTo>
                    <a:pt x="82" y="93"/>
                    <a:pt x="79" y="88"/>
                    <a:pt x="77" y="87"/>
                  </a:cubicBezTo>
                  <a:cubicBezTo>
                    <a:pt x="77" y="86"/>
                    <a:pt x="67" y="84"/>
                    <a:pt x="66" y="84"/>
                  </a:cubicBezTo>
                  <a:cubicBezTo>
                    <a:pt x="63" y="84"/>
                    <a:pt x="60" y="84"/>
                    <a:pt x="59" y="81"/>
                  </a:cubicBezTo>
                  <a:cubicBezTo>
                    <a:pt x="58" y="78"/>
                    <a:pt x="60" y="76"/>
                    <a:pt x="56" y="75"/>
                  </a:cubicBezTo>
                  <a:cubicBezTo>
                    <a:pt x="53" y="73"/>
                    <a:pt x="55" y="66"/>
                    <a:pt x="53" y="63"/>
                  </a:cubicBezTo>
                  <a:cubicBezTo>
                    <a:pt x="51" y="58"/>
                    <a:pt x="46" y="52"/>
                    <a:pt x="44" y="47"/>
                  </a:cubicBezTo>
                  <a:cubicBezTo>
                    <a:pt x="43" y="42"/>
                    <a:pt x="38" y="44"/>
                    <a:pt x="38" y="37"/>
                  </a:cubicBezTo>
                  <a:cubicBezTo>
                    <a:pt x="38" y="35"/>
                    <a:pt x="40" y="30"/>
                    <a:pt x="38" y="28"/>
                  </a:cubicBezTo>
                  <a:cubicBezTo>
                    <a:pt x="37" y="27"/>
                    <a:pt x="35" y="26"/>
                    <a:pt x="35" y="24"/>
                  </a:cubicBezTo>
                  <a:cubicBezTo>
                    <a:pt x="35" y="21"/>
                    <a:pt x="37" y="19"/>
                    <a:pt x="37" y="16"/>
                  </a:cubicBezTo>
                  <a:cubicBezTo>
                    <a:pt x="37" y="13"/>
                    <a:pt x="35" y="9"/>
                    <a:pt x="34" y="6"/>
                  </a:cubicBezTo>
                  <a:cubicBezTo>
                    <a:pt x="32" y="3"/>
                    <a:pt x="27" y="3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5" y="15"/>
                    <a:pt x="15" y="14"/>
                    <a:pt x="16" y="13"/>
                  </a:cubicBezTo>
                  <a:cubicBezTo>
                    <a:pt x="17" y="13"/>
                    <a:pt x="17" y="16"/>
                    <a:pt x="18" y="17"/>
                  </a:cubicBezTo>
                  <a:cubicBezTo>
                    <a:pt x="19" y="17"/>
                    <a:pt x="21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8"/>
                    <a:pt x="25" y="18"/>
                    <a:pt x="23" y="20"/>
                  </a:cubicBezTo>
                  <a:cubicBezTo>
                    <a:pt x="21" y="21"/>
                    <a:pt x="24" y="23"/>
                    <a:pt x="24" y="25"/>
                  </a:cubicBezTo>
                  <a:cubicBezTo>
                    <a:pt x="24" y="26"/>
                    <a:pt x="22" y="26"/>
                    <a:pt x="22" y="28"/>
                  </a:cubicBezTo>
                  <a:cubicBezTo>
                    <a:pt x="22" y="28"/>
                    <a:pt x="23" y="29"/>
                    <a:pt x="24" y="30"/>
                  </a:cubicBezTo>
                  <a:cubicBezTo>
                    <a:pt x="24" y="31"/>
                    <a:pt x="24" y="31"/>
                    <a:pt x="24" y="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19"/>
            <p:cNvSpPr>
              <a:spLocks/>
            </p:cNvSpPr>
            <p:nvPr/>
          </p:nvSpPr>
          <p:spPr bwMode="auto">
            <a:xfrm>
              <a:off x="5801" y="3118"/>
              <a:ext cx="557" cy="507"/>
            </a:xfrm>
            <a:custGeom>
              <a:avLst/>
              <a:gdLst>
                <a:gd name="T0" fmla="*/ 96 w 235"/>
                <a:gd name="T1" fmla="*/ 3 h 214"/>
                <a:gd name="T2" fmla="*/ 100 w 235"/>
                <a:gd name="T3" fmla="*/ 17 h 214"/>
                <a:gd name="T4" fmla="*/ 103 w 235"/>
                <a:gd name="T5" fmla="*/ 27 h 214"/>
                <a:gd name="T6" fmla="*/ 104 w 235"/>
                <a:gd name="T7" fmla="*/ 63 h 214"/>
                <a:gd name="T8" fmla="*/ 108 w 235"/>
                <a:gd name="T9" fmla="*/ 84 h 214"/>
                <a:gd name="T10" fmla="*/ 116 w 235"/>
                <a:gd name="T11" fmla="*/ 79 h 214"/>
                <a:gd name="T12" fmla="*/ 124 w 235"/>
                <a:gd name="T13" fmla="*/ 79 h 214"/>
                <a:gd name="T14" fmla="*/ 128 w 235"/>
                <a:gd name="T15" fmla="*/ 87 h 214"/>
                <a:gd name="T16" fmla="*/ 130 w 235"/>
                <a:gd name="T17" fmla="*/ 101 h 214"/>
                <a:gd name="T18" fmla="*/ 163 w 235"/>
                <a:gd name="T19" fmla="*/ 114 h 214"/>
                <a:gd name="T20" fmla="*/ 177 w 235"/>
                <a:gd name="T21" fmla="*/ 128 h 214"/>
                <a:gd name="T22" fmla="*/ 212 w 235"/>
                <a:gd name="T23" fmla="*/ 133 h 214"/>
                <a:gd name="T24" fmla="*/ 221 w 235"/>
                <a:gd name="T25" fmla="*/ 139 h 214"/>
                <a:gd name="T26" fmla="*/ 226 w 235"/>
                <a:gd name="T27" fmla="*/ 155 h 214"/>
                <a:gd name="T28" fmla="*/ 220 w 235"/>
                <a:gd name="T29" fmla="*/ 166 h 214"/>
                <a:gd name="T30" fmla="*/ 218 w 235"/>
                <a:gd name="T31" fmla="*/ 179 h 214"/>
                <a:gd name="T32" fmla="*/ 221 w 235"/>
                <a:gd name="T33" fmla="*/ 193 h 214"/>
                <a:gd name="T34" fmla="*/ 223 w 235"/>
                <a:gd name="T35" fmla="*/ 201 h 214"/>
                <a:gd name="T36" fmla="*/ 217 w 235"/>
                <a:gd name="T37" fmla="*/ 207 h 214"/>
                <a:gd name="T38" fmla="*/ 200 w 235"/>
                <a:gd name="T39" fmla="*/ 210 h 214"/>
                <a:gd name="T40" fmla="*/ 189 w 235"/>
                <a:gd name="T41" fmla="*/ 205 h 214"/>
                <a:gd name="T42" fmla="*/ 186 w 235"/>
                <a:gd name="T43" fmla="*/ 188 h 214"/>
                <a:gd name="T44" fmla="*/ 173 w 235"/>
                <a:gd name="T45" fmla="*/ 188 h 214"/>
                <a:gd name="T46" fmla="*/ 155 w 235"/>
                <a:gd name="T47" fmla="*/ 188 h 214"/>
                <a:gd name="T48" fmla="*/ 148 w 235"/>
                <a:gd name="T49" fmla="*/ 191 h 214"/>
                <a:gd name="T50" fmla="*/ 109 w 235"/>
                <a:gd name="T51" fmla="*/ 179 h 214"/>
                <a:gd name="T52" fmla="*/ 82 w 235"/>
                <a:gd name="T53" fmla="*/ 179 h 214"/>
                <a:gd name="T54" fmla="*/ 62 w 235"/>
                <a:gd name="T55" fmla="*/ 172 h 214"/>
                <a:gd name="T56" fmla="*/ 47 w 235"/>
                <a:gd name="T57" fmla="*/ 170 h 214"/>
                <a:gd name="T58" fmla="*/ 53 w 235"/>
                <a:gd name="T59" fmla="*/ 161 h 214"/>
                <a:gd name="T60" fmla="*/ 54 w 235"/>
                <a:gd name="T61" fmla="*/ 148 h 214"/>
                <a:gd name="T62" fmla="*/ 51 w 235"/>
                <a:gd name="T63" fmla="*/ 139 h 214"/>
                <a:gd name="T64" fmla="*/ 56 w 235"/>
                <a:gd name="T65" fmla="*/ 122 h 214"/>
                <a:gd name="T66" fmla="*/ 43 w 235"/>
                <a:gd name="T67" fmla="*/ 116 h 214"/>
                <a:gd name="T68" fmla="*/ 33 w 235"/>
                <a:gd name="T69" fmla="*/ 129 h 214"/>
                <a:gd name="T70" fmla="*/ 26 w 235"/>
                <a:gd name="T71" fmla="*/ 119 h 214"/>
                <a:gd name="T72" fmla="*/ 11 w 235"/>
                <a:gd name="T73" fmla="*/ 111 h 214"/>
                <a:gd name="T74" fmla="*/ 2 w 235"/>
                <a:gd name="T75" fmla="*/ 97 h 214"/>
                <a:gd name="T76" fmla="*/ 1 w 235"/>
                <a:gd name="T77" fmla="*/ 81 h 214"/>
                <a:gd name="T78" fmla="*/ 19 w 235"/>
                <a:gd name="T79" fmla="*/ 72 h 214"/>
                <a:gd name="T80" fmla="*/ 27 w 235"/>
                <a:gd name="T81" fmla="*/ 65 h 214"/>
                <a:gd name="T82" fmla="*/ 43 w 235"/>
                <a:gd name="T83" fmla="*/ 55 h 214"/>
                <a:gd name="T84" fmla="*/ 63 w 235"/>
                <a:gd name="T85" fmla="*/ 31 h 214"/>
                <a:gd name="T86" fmla="*/ 68 w 235"/>
                <a:gd name="T87" fmla="*/ 23 h 214"/>
                <a:gd name="T88" fmla="*/ 82 w 235"/>
                <a:gd name="T89" fmla="*/ 1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5" h="214">
                  <a:moveTo>
                    <a:pt x="90" y="0"/>
                  </a:moveTo>
                  <a:cubicBezTo>
                    <a:pt x="91" y="0"/>
                    <a:pt x="93" y="0"/>
                    <a:pt x="94" y="0"/>
                  </a:cubicBezTo>
                  <a:cubicBezTo>
                    <a:pt x="94" y="0"/>
                    <a:pt x="96" y="3"/>
                    <a:pt x="96" y="3"/>
                  </a:cubicBezTo>
                  <a:cubicBezTo>
                    <a:pt x="96" y="7"/>
                    <a:pt x="99" y="6"/>
                    <a:pt x="98" y="10"/>
                  </a:cubicBezTo>
                  <a:cubicBezTo>
                    <a:pt x="98" y="12"/>
                    <a:pt x="96" y="14"/>
                    <a:pt x="96" y="16"/>
                  </a:cubicBezTo>
                  <a:cubicBezTo>
                    <a:pt x="97" y="16"/>
                    <a:pt x="100" y="16"/>
                    <a:pt x="100" y="17"/>
                  </a:cubicBezTo>
                  <a:cubicBezTo>
                    <a:pt x="95" y="18"/>
                    <a:pt x="100" y="19"/>
                    <a:pt x="102" y="20"/>
                  </a:cubicBezTo>
                  <a:cubicBezTo>
                    <a:pt x="103" y="22"/>
                    <a:pt x="103" y="21"/>
                    <a:pt x="103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2" y="30"/>
                    <a:pt x="100" y="38"/>
                    <a:pt x="102" y="41"/>
                  </a:cubicBezTo>
                  <a:cubicBezTo>
                    <a:pt x="105" y="44"/>
                    <a:pt x="105" y="46"/>
                    <a:pt x="106" y="49"/>
                  </a:cubicBezTo>
                  <a:cubicBezTo>
                    <a:pt x="108" y="54"/>
                    <a:pt x="105" y="59"/>
                    <a:pt x="104" y="63"/>
                  </a:cubicBezTo>
                  <a:cubicBezTo>
                    <a:pt x="102" y="69"/>
                    <a:pt x="108" y="70"/>
                    <a:pt x="106" y="76"/>
                  </a:cubicBezTo>
                  <a:cubicBezTo>
                    <a:pt x="105" y="78"/>
                    <a:pt x="106" y="81"/>
                    <a:pt x="106" y="82"/>
                  </a:cubicBezTo>
                  <a:cubicBezTo>
                    <a:pt x="106" y="84"/>
                    <a:pt x="107" y="84"/>
                    <a:pt x="108" y="84"/>
                  </a:cubicBezTo>
                  <a:cubicBezTo>
                    <a:pt x="110" y="84"/>
                    <a:pt x="112" y="86"/>
                    <a:pt x="114" y="84"/>
                  </a:cubicBezTo>
                  <a:cubicBezTo>
                    <a:pt x="114" y="83"/>
                    <a:pt x="114" y="82"/>
                    <a:pt x="115" y="81"/>
                  </a:cubicBezTo>
                  <a:cubicBezTo>
                    <a:pt x="115" y="80"/>
                    <a:pt x="116" y="79"/>
                    <a:pt x="116" y="79"/>
                  </a:cubicBezTo>
                  <a:cubicBezTo>
                    <a:pt x="117" y="78"/>
                    <a:pt x="116" y="77"/>
                    <a:pt x="117" y="76"/>
                  </a:cubicBezTo>
                  <a:cubicBezTo>
                    <a:pt x="118" y="76"/>
                    <a:pt x="122" y="74"/>
                    <a:pt x="122" y="76"/>
                  </a:cubicBezTo>
                  <a:cubicBezTo>
                    <a:pt x="121" y="79"/>
                    <a:pt x="121" y="78"/>
                    <a:pt x="124" y="79"/>
                  </a:cubicBezTo>
                  <a:cubicBezTo>
                    <a:pt x="127" y="81"/>
                    <a:pt x="127" y="81"/>
                    <a:pt x="127" y="81"/>
                  </a:cubicBezTo>
                  <a:cubicBezTo>
                    <a:pt x="127" y="81"/>
                    <a:pt x="127" y="81"/>
                    <a:pt x="127" y="81"/>
                  </a:cubicBezTo>
                  <a:cubicBezTo>
                    <a:pt x="126" y="81"/>
                    <a:pt x="126" y="85"/>
                    <a:pt x="128" y="87"/>
                  </a:cubicBezTo>
                  <a:cubicBezTo>
                    <a:pt x="129" y="88"/>
                    <a:pt x="132" y="88"/>
                    <a:pt x="132" y="90"/>
                  </a:cubicBezTo>
                  <a:cubicBezTo>
                    <a:pt x="132" y="93"/>
                    <a:pt x="128" y="93"/>
                    <a:pt x="128" y="95"/>
                  </a:cubicBezTo>
                  <a:cubicBezTo>
                    <a:pt x="127" y="97"/>
                    <a:pt x="129" y="99"/>
                    <a:pt x="130" y="101"/>
                  </a:cubicBezTo>
                  <a:cubicBezTo>
                    <a:pt x="131" y="105"/>
                    <a:pt x="140" y="108"/>
                    <a:pt x="144" y="110"/>
                  </a:cubicBezTo>
                  <a:cubicBezTo>
                    <a:pt x="149" y="111"/>
                    <a:pt x="154" y="114"/>
                    <a:pt x="158" y="115"/>
                  </a:cubicBezTo>
                  <a:cubicBezTo>
                    <a:pt x="160" y="114"/>
                    <a:pt x="163" y="108"/>
                    <a:pt x="163" y="114"/>
                  </a:cubicBezTo>
                  <a:cubicBezTo>
                    <a:pt x="164" y="117"/>
                    <a:pt x="168" y="117"/>
                    <a:pt x="171" y="116"/>
                  </a:cubicBezTo>
                  <a:cubicBezTo>
                    <a:pt x="173" y="116"/>
                    <a:pt x="174" y="117"/>
                    <a:pt x="174" y="119"/>
                  </a:cubicBezTo>
                  <a:cubicBezTo>
                    <a:pt x="173" y="122"/>
                    <a:pt x="177" y="124"/>
                    <a:pt x="177" y="128"/>
                  </a:cubicBezTo>
                  <a:cubicBezTo>
                    <a:pt x="177" y="135"/>
                    <a:pt x="188" y="131"/>
                    <a:pt x="192" y="133"/>
                  </a:cubicBezTo>
                  <a:cubicBezTo>
                    <a:pt x="201" y="136"/>
                    <a:pt x="201" y="138"/>
                    <a:pt x="209" y="134"/>
                  </a:cubicBezTo>
                  <a:cubicBezTo>
                    <a:pt x="212" y="133"/>
                    <a:pt x="212" y="133"/>
                    <a:pt x="212" y="133"/>
                  </a:cubicBezTo>
                  <a:cubicBezTo>
                    <a:pt x="212" y="133"/>
                    <a:pt x="212" y="133"/>
                    <a:pt x="212" y="133"/>
                  </a:cubicBezTo>
                  <a:cubicBezTo>
                    <a:pt x="213" y="135"/>
                    <a:pt x="214" y="135"/>
                    <a:pt x="216" y="135"/>
                  </a:cubicBezTo>
                  <a:cubicBezTo>
                    <a:pt x="218" y="135"/>
                    <a:pt x="217" y="139"/>
                    <a:pt x="221" y="139"/>
                  </a:cubicBezTo>
                  <a:cubicBezTo>
                    <a:pt x="223" y="139"/>
                    <a:pt x="225" y="139"/>
                    <a:pt x="227" y="141"/>
                  </a:cubicBezTo>
                  <a:cubicBezTo>
                    <a:pt x="231" y="145"/>
                    <a:pt x="235" y="145"/>
                    <a:pt x="228" y="149"/>
                  </a:cubicBezTo>
                  <a:cubicBezTo>
                    <a:pt x="226" y="150"/>
                    <a:pt x="228" y="153"/>
                    <a:pt x="226" y="155"/>
                  </a:cubicBezTo>
                  <a:cubicBezTo>
                    <a:pt x="224" y="157"/>
                    <a:pt x="224" y="159"/>
                    <a:pt x="224" y="161"/>
                  </a:cubicBezTo>
                  <a:cubicBezTo>
                    <a:pt x="223" y="164"/>
                    <a:pt x="222" y="162"/>
                    <a:pt x="220" y="161"/>
                  </a:cubicBezTo>
                  <a:cubicBezTo>
                    <a:pt x="217" y="160"/>
                    <a:pt x="221" y="165"/>
                    <a:pt x="220" y="166"/>
                  </a:cubicBezTo>
                  <a:cubicBezTo>
                    <a:pt x="218" y="169"/>
                    <a:pt x="224" y="170"/>
                    <a:pt x="224" y="172"/>
                  </a:cubicBezTo>
                  <a:cubicBezTo>
                    <a:pt x="224" y="175"/>
                    <a:pt x="224" y="176"/>
                    <a:pt x="221" y="177"/>
                  </a:cubicBezTo>
                  <a:cubicBezTo>
                    <a:pt x="220" y="178"/>
                    <a:pt x="221" y="179"/>
                    <a:pt x="218" y="179"/>
                  </a:cubicBezTo>
                  <a:cubicBezTo>
                    <a:pt x="214" y="178"/>
                    <a:pt x="214" y="181"/>
                    <a:pt x="215" y="184"/>
                  </a:cubicBezTo>
                  <a:cubicBezTo>
                    <a:pt x="215" y="188"/>
                    <a:pt x="215" y="188"/>
                    <a:pt x="218" y="190"/>
                  </a:cubicBezTo>
                  <a:cubicBezTo>
                    <a:pt x="218" y="190"/>
                    <a:pt x="221" y="192"/>
                    <a:pt x="221" y="193"/>
                  </a:cubicBezTo>
                  <a:cubicBezTo>
                    <a:pt x="221" y="194"/>
                    <a:pt x="220" y="195"/>
                    <a:pt x="220" y="195"/>
                  </a:cubicBezTo>
                  <a:cubicBezTo>
                    <a:pt x="221" y="196"/>
                    <a:pt x="223" y="197"/>
                    <a:pt x="224" y="198"/>
                  </a:cubicBezTo>
                  <a:cubicBezTo>
                    <a:pt x="224" y="199"/>
                    <a:pt x="223" y="201"/>
                    <a:pt x="223" y="201"/>
                  </a:cubicBezTo>
                  <a:cubicBezTo>
                    <a:pt x="223" y="201"/>
                    <a:pt x="223" y="201"/>
                    <a:pt x="223" y="201"/>
                  </a:cubicBezTo>
                  <a:cubicBezTo>
                    <a:pt x="218" y="201"/>
                    <a:pt x="218" y="201"/>
                    <a:pt x="218" y="201"/>
                  </a:cubicBezTo>
                  <a:cubicBezTo>
                    <a:pt x="213" y="199"/>
                    <a:pt x="217" y="205"/>
                    <a:pt x="217" y="207"/>
                  </a:cubicBezTo>
                  <a:cubicBezTo>
                    <a:pt x="217" y="212"/>
                    <a:pt x="214" y="212"/>
                    <a:pt x="210" y="211"/>
                  </a:cubicBezTo>
                  <a:cubicBezTo>
                    <a:pt x="208" y="211"/>
                    <a:pt x="204" y="214"/>
                    <a:pt x="203" y="213"/>
                  </a:cubicBezTo>
                  <a:cubicBezTo>
                    <a:pt x="201" y="212"/>
                    <a:pt x="201" y="210"/>
                    <a:pt x="200" y="210"/>
                  </a:cubicBezTo>
                  <a:cubicBezTo>
                    <a:pt x="198" y="208"/>
                    <a:pt x="195" y="207"/>
                    <a:pt x="195" y="204"/>
                  </a:cubicBezTo>
                  <a:cubicBezTo>
                    <a:pt x="194" y="204"/>
                    <a:pt x="191" y="205"/>
                    <a:pt x="189" y="205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188" y="204"/>
                    <a:pt x="183" y="205"/>
                    <a:pt x="185" y="200"/>
                  </a:cubicBezTo>
                  <a:cubicBezTo>
                    <a:pt x="187" y="197"/>
                    <a:pt x="185" y="196"/>
                    <a:pt x="185" y="193"/>
                  </a:cubicBezTo>
                  <a:cubicBezTo>
                    <a:pt x="185" y="191"/>
                    <a:pt x="186" y="190"/>
                    <a:pt x="186" y="188"/>
                  </a:cubicBezTo>
                  <a:cubicBezTo>
                    <a:pt x="186" y="185"/>
                    <a:pt x="184" y="184"/>
                    <a:pt x="183" y="182"/>
                  </a:cubicBezTo>
                  <a:cubicBezTo>
                    <a:pt x="181" y="182"/>
                    <a:pt x="179" y="182"/>
                    <a:pt x="178" y="184"/>
                  </a:cubicBezTo>
                  <a:cubicBezTo>
                    <a:pt x="175" y="185"/>
                    <a:pt x="177" y="190"/>
                    <a:pt x="173" y="188"/>
                  </a:cubicBezTo>
                  <a:cubicBezTo>
                    <a:pt x="168" y="187"/>
                    <a:pt x="172" y="197"/>
                    <a:pt x="167" y="196"/>
                  </a:cubicBezTo>
                  <a:cubicBezTo>
                    <a:pt x="165" y="195"/>
                    <a:pt x="162" y="196"/>
                    <a:pt x="160" y="196"/>
                  </a:cubicBezTo>
                  <a:cubicBezTo>
                    <a:pt x="157" y="195"/>
                    <a:pt x="157" y="190"/>
                    <a:pt x="155" y="188"/>
                  </a:cubicBezTo>
                  <a:cubicBezTo>
                    <a:pt x="154" y="187"/>
                    <a:pt x="151" y="187"/>
                    <a:pt x="150" y="186"/>
                  </a:cubicBezTo>
                  <a:cubicBezTo>
                    <a:pt x="149" y="186"/>
                    <a:pt x="148" y="190"/>
                    <a:pt x="148" y="191"/>
                  </a:cubicBezTo>
                  <a:cubicBezTo>
                    <a:pt x="148" y="191"/>
                    <a:pt x="148" y="191"/>
                    <a:pt x="148" y="191"/>
                  </a:cubicBezTo>
                  <a:cubicBezTo>
                    <a:pt x="145" y="191"/>
                    <a:pt x="142" y="189"/>
                    <a:pt x="139" y="189"/>
                  </a:cubicBezTo>
                  <a:cubicBezTo>
                    <a:pt x="135" y="190"/>
                    <a:pt x="131" y="192"/>
                    <a:pt x="128" y="188"/>
                  </a:cubicBezTo>
                  <a:cubicBezTo>
                    <a:pt x="125" y="182"/>
                    <a:pt x="116" y="178"/>
                    <a:pt x="109" y="179"/>
                  </a:cubicBezTo>
                  <a:cubicBezTo>
                    <a:pt x="107" y="179"/>
                    <a:pt x="107" y="189"/>
                    <a:pt x="106" y="189"/>
                  </a:cubicBezTo>
                  <a:cubicBezTo>
                    <a:pt x="105" y="190"/>
                    <a:pt x="102" y="189"/>
                    <a:pt x="99" y="190"/>
                  </a:cubicBezTo>
                  <a:cubicBezTo>
                    <a:pt x="95" y="192"/>
                    <a:pt x="86" y="180"/>
                    <a:pt x="82" y="179"/>
                  </a:cubicBezTo>
                  <a:cubicBezTo>
                    <a:pt x="79" y="178"/>
                    <a:pt x="78" y="176"/>
                    <a:pt x="74" y="175"/>
                  </a:cubicBezTo>
                  <a:cubicBezTo>
                    <a:pt x="71" y="175"/>
                    <a:pt x="68" y="175"/>
                    <a:pt x="66" y="175"/>
                  </a:cubicBezTo>
                  <a:cubicBezTo>
                    <a:pt x="63" y="175"/>
                    <a:pt x="63" y="173"/>
                    <a:pt x="62" y="172"/>
                  </a:cubicBezTo>
                  <a:cubicBezTo>
                    <a:pt x="60" y="171"/>
                    <a:pt x="57" y="172"/>
                    <a:pt x="57" y="171"/>
                  </a:cubicBezTo>
                  <a:cubicBezTo>
                    <a:pt x="56" y="171"/>
                    <a:pt x="54" y="171"/>
                    <a:pt x="53" y="171"/>
                  </a:cubicBezTo>
                  <a:cubicBezTo>
                    <a:pt x="51" y="172"/>
                    <a:pt x="49" y="170"/>
                    <a:pt x="47" y="170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7" y="168"/>
                    <a:pt x="47" y="167"/>
                    <a:pt x="50" y="166"/>
                  </a:cubicBezTo>
                  <a:cubicBezTo>
                    <a:pt x="52" y="164"/>
                    <a:pt x="50" y="161"/>
                    <a:pt x="53" y="161"/>
                  </a:cubicBezTo>
                  <a:cubicBezTo>
                    <a:pt x="57" y="160"/>
                    <a:pt x="53" y="158"/>
                    <a:pt x="55" y="157"/>
                  </a:cubicBezTo>
                  <a:cubicBezTo>
                    <a:pt x="55" y="154"/>
                    <a:pt x="54" y="154"/>
                    <a:pt x="56" y="152"/>
                  </a:cubicBezTo>
                  <a:cubicBezTo>
                    <a:pt x="57" y="151"/>
                    <a:pt x="54" y="149"/>
                    <a:pt x="54" y="148"/>
                  </a:cubicBezTo>
                  <a:cubicBezTo>
                    <a:pt x="54" y="147"/>
                    <a:pt x="54" y="145"/>
                    <a:pt x="54" y="144"/>
                  </a:cubicBezTo>
                  <a:cubicBezTo>
                    <a:pt x="54" y="143"/>
                    <a:pt x="53" y="143"/>
                    <a:pt x="52" y="142"/>
                  </a:cubicBezTo>
                  <a:cubicBezTo>
                    <a:pt x="51" y="141"/>
                    <a:pt x="53" y="140"/>
                    <a:pt x="51" y="139"/>
                  </a:cubicBezTo>
                  <a:cubicBezTo>
                    <a:pt x="48" y="135"/>
                    <a:pt x="54" y="137"/>
                    <a:pt x="54" y="134"/>
                  </a:cubicBezTo>
                  <a:cubicBezTo>
                    <a:pt x="54" y="132"/>
                    <a:pt x="53" y="132"/>
                    <a:pt x="56" y="131"/>
                  </a:cubicBezTo>
                  <a:cubicBezTo>
                    <a:pt x="58" y="129"/>
                    <a:pt x="58" y="123"/>
                    <a:pt x="56" y="122"/>
                  </a:cubicBezTo>
                  <a:cubicBezTo>
                    <a:pt x="54" y="118"/>
                    <a:pt x="53" y="120"/>
                    <a:pt x="54" y="116"/>
                  </a:cubicBezTo>
                  <a:cubicBezTo>
                    <a:pt x="56" y="113"/>
                    <a:pt x="48" y="110"/>
                    <a:pt x="47" y="112"/>
                  </a:cubicBezTo>
                  <a:cubicBezTo>
                    <a:pt x="47" y="115"/>
                    <a:pt x="45" y="114"/>
                    <a:pt x="43" y="116"/>
                  </a:cubicBezTo>
                  <a:cubicBezTo>
                    <a:pt x="42" y="117"/>
                    <a:pt x="42" y="119"/>
                    <a:pt x="42" y="120"/>
                  </a:cubicBezTo>
                  <a:cubicBezTo>
                    <a:pt x="40" y="122"/>
                    <a:pt x="40" y="123"/>
                    <a:pt x="39" y="124"/>
                  </a:cubicBezTo>
                  <a:cubicBezTo>
                    <a:pt x="36" y="127"/>
                    <a:pt x="34" y="123"/>
                    <a:pt x="33" y="129"/>
                  </a:cubicBezTo>
                  <a:cubicBezTo>
                    <a:pt x="31" y="133"/>
                    <a:pt x="30" y="131"/>
                    <a:pt x="29" y="128"/>
                  </a:cubicBezTo>
                  <a:cubicBezTo>
                    <a:pt x="28" y="126"/>
                    <a:pt x="25" y="126"/>
                    <a:pt x="25" y="125"/>
                  </a:cubicBezTo>
                  <a:cubicBezTo>
                    <a:pt x="25" y="124"/>
                    <a:pt x="27" y="120"/>
                    <a:pt x="26" y="119"/>
                  </a:cubicBezTo>
                  <a:cubicBezTo>
                    <a:pt x="25" y="119"/>
                    <a:pt x="22" y="119"/>
                    <a:pt x="21" y="118"/>
                  </a:cubicBezTo>
                  <a:cubicBezTo>
                    <a:pt x="18" y="117"/>
                    <a:pt x="22" y="114"/>
                    <a:pt x="16" y="114"/>
                  </a:cubicBezTo>
                  <a:cubicBezTo>
                    <a:pt x="14" y="114"/>
                    <a:pt x="11" y="113"/>
                    <a:pt x="11" y="111"/>
                  </a:cubicBezTo>
                  <a:cubicBezTo>
                    <a:pt x="11" y="107"/>
                    <a:pt x="5" y="111"/>
                    <a:pt x="5" y="106"/>
                  </a:cubicBezTo>
                  <a:cubicBezTo>
                    <a:pt x="5" y="105"/>
                    <a:pt x="6" y="103"/>
                    <a:pt x="5" y="102"/>
                  </a:cubicBezTo>
                  <a:cubicBezTo>
                    <a:pt x="4" y="101"/>
                    <a:pt x="2" y="100"/>
                    <a:pt x="2" y="97"/>
                  </a:cubicBezTo>
                  <a:cubicBezTo>
                    <a:pt x="1" y="93"/>
                    <a:pt x="5" y="94"/>
                    <a:pt x="2" y="91"/>
                  </a:cubicBezTo>
                  <a:cubicBezTo>
                    <a:pt x="2" y="91"/>
                    <a:pt x="3" y="87"/>
                    <a:pt x="3" y="86"/>
                  </a:cubicBezTo>
                  <a:cubicBezTo>
                    <a:pt x="3" y="84"/>
                    <a:pt x="1" y="82"/>
                    <a:pt x="1" y="81"/>
                  </a:cubicBezTo>
                  <a:cubicBezTo>
                    <a:pt x="0" y="80"/>
                    <a:pt x="1" y="72"/>
                    <a:pt x="1" y="70"/>
                  </a:cubicBezTo>
                  <a:cubicBezTo>
                    <a:pt x="2" y="69"/>
                    <a:pt x="6" y="65"/>
                    <a:pt x="5" y="69"/>
                  </a:cubicBezTo>
                  <a:cubicBezTo>
                    <a:pt x="5" y="75"/>
                    <a:pt x="15" y="73"/>
                    <a:pt x="19" y="72"/>
                  </a:cubicBezTo>
                  <a:cubicBezTo>
                    <a:pt x="21" y="72"/>
                    <a:pt x="17" y="68"/>
                    <a:pt x="21" y="66"/>
                  </a:cubicBezTo>
                  <a:cubicBezTo>
                    <a:pt x="22" y="66"/>
                    <a:pt x="25" y="63"/>
                    <a:pt x="25" y="61"/>
                  </a:cubicBezTo>
                  <a:cubicBezTo>
                    <a:pt x="28" y="61"/>
                    <a:pt x="27" y="63"/>
                    <a:pt x="27" y="65"/>
                  </a:cubicBezTo>
                  <a:cubicBezTo>
                    <a:pt x="27" y="70"/>
                    <a:pt x="33" y="64"/>
                    <a:pt x="35" y="63"/>
                  </a:cubicBezTo>
                  <a:cubicBezTo>
                    <a:pt x="37" y="61"/>
                    <a:pt x="36" y="60"/>
                    <a:pt x="37" y="59"/>
                  </a:cubicBezTo>
                  <a:cubicBezTo>
                    <a:pt x="40" y="58"/>
                    <a:pt x="41" y="58"/>
                    <a:pt x="43" y="55"/>
                  </a:cubicBezTo>
                  <a:cubicBezTo>
                    <a:pt x="45" y="52"/>
                    <a:pt x="54" y="45"/>
                    <a:pt x="57" y="42"/>
                  </a:cubicBezTo>
                  <a:cubicBezTo>
                    <a:pt x="59" y="40"/>
                    <a:pt x="64" y="38"/>
                    <a:pt x="64" y="35"/>
                  </a:cubicBezTo>
                  <a:cubicBezTo>
                    <a:pt x="64" y="34"/>
                    <a:pt x="63" y="32"/>
                    <a:pt x="63" y="31"/>
                  </a:cubicBezTo>
                  <a:cubicBezTo>
                    <a:pt x="64" y="31"/>
                    <a:pt x="67" y="31"/>
                    <a:pt x="67" y="30"/>
                  </a:cubicBezTo>
                  <a:cubicBezTo>
                    <a:pt x="62" y="29"/>
                    <a:pt x="63" y="25"/>
                    <a:pt x="63" y="21"/>
                  </a:cubicBezTo>
                  <a:cubicBezTo>
                    <a:pt x="66" y="21"/>
                    <a:pt x="67" y="22"/>
                    <a:pt x="68" y="23"/>
                  </a:cubicBezTo>
                  <a:cubicBezTo>
                    <a:pt x="70" y="25"/>
                    <a:pt x="73" y="22"/>
                    <a:pt x="74" y="22"/>
                  </a:cubicBezTo>
                  <a:cubicBezTo>
                    <a:pt x="74" y="20"/>
                    <a:pt x="70" y="19"/>
                    <a:pt x="73" y="17"/>
                  </a:cubicBezTo>
                  <a:cubicBezTo>
                    <a:pt x="76" y="16"/>
                    <a:pt x="80" y="14"/>
                    <a:pt x="82" y="12"/>
                  </a:cubicBezTo>
                  <a:cubicBezTo>
                    <a:pt x="90" y="0"/>
                    <a:pt x="90" y="0"/>
                    <a:pt x="9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20"/>
            <p:cNvSpPr>
              <a:spLocks/>
            </p:cNvSpPr>
            <p:nvPr/>
          </p:nvSpPr>
          <p:spPr bwMode="auto">
            <a:xfrm>
              <a:off x="5835" y="3521"/>
              <a:ext cx="328" cy="296"/>
            </a:xfrm>
            <a:custGeom>
              <a:avLst/>
              <a:gdLst>
                <a:gd name="T0" fmla="*/ 41 w 139"/>
                <a:gd name="T1" fmla="*/ 0 h 125"/>
                <a:gd name="T2" fmla="*/ 50 w 139"/>
                <a:gd name="T3" fmla="*/ 1 h 125"/>
                <a:gd name="T4" fmla="*/ 62 w 139"/>
                <a:gd name="T5" fmla="*/ 4 h 125"/>
                <a:gd name="T6" fmla="*/ 87 w 139"/>
                <a:gd name="T7" fmla="*/ 19 h 125"/>
                <a:gd name="T8" fmla="*/ 97 w 139"/>
                <a:gd name="T9" fmla="*/ 8 h 125"/>
                <a:gd name="T10" fmla="*/ 125 w 139"/>
                <a:gd name="T11" fmla="*/ 18 h 125"/>
                <a:gd name="T12" fmla="*/ 134 w 139"/>
                <a:gd name="T13" fmla="*/ 20 h 125"/>
                <a:gd name="T14" fmla="*/ 134 w 139"/>
                <a:gd name="T15" fmla="*/ 28 h 125"/>
                <a:gd name="T16" fmla="*/ 139 w 139"/>
                <a:gd name="T17" fmla="*/ 33 h 125"/>
                <a:gd name="T18" fmla="*/ 131 w 139"/>
                <a:gd name="T19" fmla="*/ 41 h 125"/>
                <a:gd name="T20" fmla="*/ 124 w 139"/>
                <a:gd name="T21" fmla="*/ 40 h 125"/>
                <a:gd name="T22" fmla="*/ 120 w 139"/>
                <a:gd name="T23" fmla="*/ 47 h 125"/>
                <a:gd name="T24" fmla="*/ 113 w 139"/>
                <a:gd name="T25" fmla="*/ 55 h 125"/>
                <a:gd name="T26" fmla="*/ 101 w 139"/>
                <a:gd name="T27" fmla="*/ 59 h 125"/>
                <a:gd name="T28" fmla="*/ 88 w 139"/>
                <a:gd name="T29" fmla="*/ 63 h 125"/>
                <a:gd name="T30" fmla="*/ 88 w 139"/>
                <a:gd name="T31" fmla="*/ 74 h 125"/>
                <a:gd name="T32" fmla="*/ 94 w 139"/>
                <a:gd name="T33" fmla="*/ 89 h 125"/>
                <a:gd name="T34" fmla="*/ 98 w 139"/>
                <a:gd name="T35" fmla="*/ 94 h 125"/>
                <a:gd name="T36" fmla="*/ 100 w 139"/>
                <a:gd name="T37" fmla="*/ 97 h 125"/>
                <a:gd name="T38" fmla="*/ 102 w 139"/>
                <a:gd name="T39" fmla="*/ 97 h 125"/>
                <a:gd name="T40" fmla="*/ 99 w 139"/>
                <a:gd name="T41" fmla="*/ 105 h 125"/>
                <a:gd name="T42" fmla="*/ 96 w 139"/>
                <a:gd name="T43" fmla="*/ 113 h 125"/>
                <a:gd name="T44" fmla="*/ 85 w 139"/>
                <a:gd name="T45" fmla="*/ 117 h 125"/>
                <a:gd name="T46" fmla="*/ 73 w 139"/>
                <a:gd name="T47" fmla="*/ 118 h 125"/>
                <a:gd name="T48" fmla="*/ 63 w 139"/>
                <a:gd name="T49" fmla="*/ 113 h 125"/>
                <a:gd name="T50" fmla="*/ 50 w 139"/>
                <a:gd name="T51" fmla="*/ 114 h 125"/>
                <a:gd name="T52" fmla="*/ 38 w 139"/>
                <a:gd name="T53" fmla="*/ 104 h 125"/>
                <a:gd name="T54" fmla="*/ 32 w 139"/>
                <a:gd name="T55" fmla="*/ 94 h 125"/>
                <a:gd name="T56" fmla="*/ 23 w 139"/>
                <a:gd name="T57" fmla="*/ 102 h 125"/>
                <a:gd name="T58" fmla="*/ 12 w 139"/>
                <a:gd name="T59" fmla="*/ 102 h 125"/>
                <a:gd name="T60" fmla="*/ 0 w 139"/>
                <a:gd name="T61" fmla="*/ 91 h 125"/>
                <a:gd name="T62" fmla="*/ 3 w 139"/>
                <a:gd name="T63" fmla="*/ 84 h 125"/>
                <a:gd name="T64" fmla="*/ 8 w 139"/>
                <a:gd name="T65" fmla="*/ 75 h 125"/>
                <a:gd name="T66" fmla="*/ 6 w 139"/>
                <a:gd name="T67" fmla="*/ 73 h 125"/>
                <a:gd name="T68" fmla="*/ 0 w 139"/>
                <a:gd name="T69" fmla="*/ 66 h 125"/>
                <a:gd name="T70" fmla="*/ 4 w 139"/>
                <a:gd name="T71" fmla="*/ 62 h 125"/>
                <a:gd name="T72" fmla="*/ 10 w 139"/>
                <a:gd name="T73" fmla="*/ 55 h 125"/>
                <a:gd name="T74" fmla="*/ 13 w 139"/>
                <a:gd name="T75" fmla="*/ 47 h 125"/>
                <a:gd name="T76" fmla="*/ 19 w 139"/>
                <a:gd name="T77" fmla="*/ 37 h 125"/>
                <a:gd name="T78" fmla="*/ 25 w 139"/>
                <a:gd name="T79" fmla="*/ 30 h 125"/>
                <a:gd name="T80" fmla="*/ 28 w 139"/>
                <a:gd name="T81" fmla="*/ 21 h 125"/>
                <a:gd name="T82" fmla="*/ 29 w 139"/>
                <a:gd name="T83" fmla="*/ 13 h 125"/>
                <a:gd name="T84" fmla="*/ 30 w 139"/>
                <a:gd name="T85" fmla="*/ 6 h 125"/>
                <a:gd name="T86" fmla="*/ 32 w 139"/>
                <a:gd name="T87" fmla="*/ 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25">
                  <a:moveTo>
                    <a:pt x="35" y="0"/>
                  </a:moveTo>
                  <a:cubicBezTo>
                    <a:pt x="37" y="0"/>
                    <a:pt x="39" y="1"/>
                    <a:pt x="41" y="0"/>
                  </a:cubicBezTo>
                  <a:cubicBezTo>
                    <a:pt x="42" y="0"/>
                    <a:pt x="44" y="0"/>
                    <a:pt x="45" y="0"/>
                  </a:cubicBezTo>
                  <a:cubicBezTo>
                    <a:pt x="45" y="1"/>
                    <a:pt x="48" y="0"/>
                    <a:pt x="50" y="1"/>
                  </a:cubicBezTo>
                  <a:cubicBezTo>
                    <a:pt x="51" y="3"/>
                    <a:pt x="51" y="4"/>
                    <a:pt x="54" y="4"/>
                  </a:cubicBezTo>
                  <a:cubicBezTo>
                    <a:pt x="56" y="4"/>
                    <a:pt x="59" y="4"/>
                    <a:pt x="62" y="4"/>
                  </a:cubicBezTo>
                  <a:cubicBezTo>
                    <a:pt x="66" y="5"/>
                    <a:pt x="66" y="8"/>
                    <a:pt x="69" y="9"/>
                  </a:cubicBezTo>
                  <a:cubicBezTo>
                    <a:pt x="73" y="9"/>
                    <a:pt x="82" y="21"/>
                    <a:pt x="87" y="19"/>
                  </a:cubicBezTo>
                  <a:cubicBezTo>
                    <a:pt x="89" y="18"/>
                    <a:pt x="93" y="19"/>
                    <a:pt x="94" y="18"/>
                  </a:cubicBezTo>
                  <a:cubicBezTo>
                    <a:pt x="94" y="18"/>
                    <a:pt x="94" y="9"/>
                    <a:pt x="97" y="8"/>
                  </a:cubicBezTo>
                  <a:cubicBezTo>
                    <a:pt x="103" y="8"/>
                    <a:pt x="112" y="11"/>
                    <a:pt x="115" y="17"/>
                  </a:cubicBezTo>
                  <a:cubicBezTo>
                    <a:pt x="118" y="21"/>
                    <a:pt x="122" y="19"/>
                    <a:pt x="125" y="18"/>
                  </a:cubicBezTo>
                  <a:cubicBezTo>
                    <a:pt x="128" y="18"/>
                    <a:pt x="131" y="20"/>
                    <a:pt x="134" y="20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4" y="22"/>
                    <a:pt x="134" y="23"/>
                    <a:pt x="134" y="24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4" y="29"/>
                    <a:pt x="132" y="32"/>
                    <a:pt x="133" y="33"/>
                  </a:cubicBezTo>
                  <a:cubicBezTo>
                    <a:pt x="134" y="33"/>
                    <a:pt x="138" y="33"/>
                    <a:pt x="139" y="33"/>
                  </a:cubicBezTo>
                  <a:cubicBezTo>
                    <a:pt x="139" y="36"/>
                    <a:pt x="135" y="37"/>
                    <a:pt x="134" y="39"/>
                  </a:cubicBezTo>
                  <a:cubicBezTo>
                    <a:pt x="133" y="41"/>
                    <a:pt x="134" y="41"/>
                    <a:pt x="131" y="41"/>
                  </a:cubicBezTo>
                  <a:cubicBezTo>
                    <a:pt x="129" y="41"/>
                    <a:pt x="127" y="39"/>
                    <a:pt x="126" y="39"/>
                  </a:cubicBezTo>
                  <a:cubicBezTo>
                    <a:pt x="125" y="39"/>
                    <a:pt x="125" y="40"/>
                    <a:pt x="124" y="40"/>
                  </a:cubicBezTo>
                  <a:cubicBezTo>
                    <a:pt x="123" y="40"/>
                    <a:pt x="121" y="40"/>
                    <a:pt x="121" y="41"/>
                  </a:cubicBezTo>
                  <a:cubicBezTo>
                    <a:pt x="121" y="43"/>
                    <a:pt x="121" y="45"/>
                    <a:pt x="120" y="47"/>
                  </a:cubicBezTo>
                  <a:cubicBezTo>
                    <a:pt x="119" y="47"/>
                    <a:pt x="121" y="50"/>
                    <a:pt x="119" y="50"/>
                  </a:cubicBezTo>
                  <a:cubicBezTo>
                    <a:pt x="116" y="50"/>
                    <a:pt x="119" y="57"/>
                    <a:pt x="113" y="55"/>
                  </a:cubicBezTo>
                  <a:cubicBezTo>
                    <a:pt x="110" y="54"/>
                    <a:pt x="109" y="52"/>
                    <a:pt x="106" y="56"/>
                  </a:cubicBezTo>
                  <a:cubicBezTo>
                    <a:pt x="105" y="58"/>
                    <a:pt x="104" y="61"/>
                    <a:pt x="101" y="59"/>
                  </a:cubicBezTo>
                  <a:cubicBezTo>
                    <a:pt x="100" y="59"/>
                    <a:pt x="97" y="56"/>
                    <a:pt x="96" y="58"/>
                  </a:cubicBezTo>
                  <a:cubicBezTo>
                    <a:pt x="96" y="61"/>
                    <a:pt x="87" y="61"/>
                    <a:pt x="88" y="63"/>
                  </a:cubicBezTo>
                  <a:cubicBezTo>
                    <a:pt x="92" y="66"/>
                    <a:pt x="89" y="67"/>
                    <a:pt x="87" y="69"/>
                  </a:cubicBezTo>
                  <a:cubicBezTo>
                    <a:pt x="85" y="70"/>
                    <a:pt x="88" y="72"/>
                    <a:pt x="88" y="74"/>
                  </a:cubicBezTo>
                  <a:cubicBezTo>
                    <a:pt x="89" y="76"/>
                    <a:pt x="94" y="75"/>
                    <a:pt x="92" y="79"/>
                  </a:cubicBezTo>
                  <a:cubicBezTo>
                    <a:pt x="90" y="83"/>
                    <a:pt x="91" y="85"/>
                    <a:pt x="94" y="89"/>
                  </a:cubicBezTo>
                  <a:cubicBezTo>
                    <a:pt x="94" y="90"/>
                    <a:pt x="94" y="91"/>
                    <a:pt x="96" y="92"/>
                  </a:cubicBezTo>
                  <a:cubicBezTo>
                    <a:pt x="97" y="92"/>
                    <a:pt x="98" y="93"/>
                    <a:pt x="98" y="94"/>
                  </a:cubicBezTo>
                  <a:cubicBezTo>
                    <a:pt x="98" y="95"/>
                    <a:pt x="98" y="96"/>
                    <a:pt x="99" y="96"/>
                  </a:cubicBezTo>
                  <a:cubicBezTo>
                    <a:pt x="99" y="96"/>
                    <a:pt x="100" y="97"/>
                    <a:pt x="100" y="97"/>
                  </a:cubicBezTo>
                  <a:cubicBezTo>
                    <a:pt x="101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100"/>
                    <a:pt x="100" y="100"/>
                    <a:pt x="100" y="102"/>
                  </a:cubicBezTo>
                  <a:cubicBezTo>
                    <a:pt x="100" y="104"/>
                    <a:pt x="101" y="104"/>
                    <a:pt x="99" y="105"/>
                  </a:cubicBezTo>
                  <a:cubicBezTo>
                    <a:pt x="97" y="107"/>
                    <a:pt x="100" y="110"/>
                    <a:pt x="100" y="113"/>
                  </a:cubicBezTo>
                  <a:cubicBezTo>
                    <a:pt x="100" y="114"/>
                    <a:pt x="97" y="113"/>
                    <a:pt x="96" y="113"/>
                  </a:cubicBezTo>
                  <a:cubicBezTo>
                    <a:pt x="93" y="113"/>
                    <a:pt x="93" y="120"/>
                    <a:pt x="90" y="119"/>
                  </a:cubicBezTo>
                  <a:cubicBezTo>
                    <a:pt x="88" y="118"/>
                    <a:pt x="87" y="117"/>
                    <a:pt x="85" y="117"/>
                  </a:cubicBezTo>
                  <a:cubicBezTo>
                    <a:pt x="83" y="117"/>
                    <a:pt x="81" y="118"/>
                    <a:pt x="79" y="119"/>
                  </a:cubicBezTo>
                  <a:cubicBezTo>
                    <a:pt x="76" y="125"/>
                    <a:pt x="77" y="114"/>
                    <a:pt x="73" y="118"/>
                  </a:cubicBezTo>
                  <a:cubicBezTo>
                    <a:pt x="71" y="122"/>
                    <a:pt x="69" y="116"/>
                    <a:pt x="69" y="116"/>
                  </a:cubicBezTo>
                  <a:cubicBezTo>
                    <a:pt x="65" y="115"/>
                    <a:pt x="64" y="118"/>
                    <a:pt x="63" y="113"/>
                  </a:cubicBezTo>
                  <a:cubicBezTo>
                    <a:pt x="62" y="107"/>
                    <a:pt x="58" y="111"/>
                    <a:pt x="54" y="110"/>
                  </a:cubicBezTo>
                  <a:cubicBezTo>
                    <a:pt x="53" y="109"/>
                    <a:pt x="53" y="118"/>
                    <a:pt x="50" y="114"/>
                  </a:cubicBezTo>
                  <a:cubicBezTo>
                    <a:pt x="47" y="110"/>
                    <a:pt x="39" y="116"/>
                    <a:pt x="40" y="108"/>
                  </a:cubicBezTo>
                  <a:cubicBezTo>
                    <a:pt x="41" y="106"/>
                    <a:pt x="38" y="106"/>
                    <a:pt x="38" y="104"/>
                  </a:cubicBezTo>
                  <a:cubicBezTo>
                    <a:pt x="38" y="101"/>
                    <a:pt x="41" y="99"/>
                    <a:pt x="38" y="96"/>
                  </a:cubicBezTo>
                  <a:cubicBezTo>
                    <a:pt x="36" y="96"/>
                    <a:pt x="34" y="94"/>
                    <a:pt x="32" y="94"/>
                  </a:cubicBezTo>
                  <a:cubicBezTo>
                    <a:pt x="27" y="93"/>
                    <a:pt x="31" y="100"/>
                    <a:pt x="26" y="101"/>
                  </a:cubicBezTo>
                  <a:cubicBezTo>
                    <a:pt x="25" y="101"/>
                    <a:pt x="24" y="102"/>
                    <a:pt x="23" y="102"/>
                  </a:cubicBezTo>
                  <a:cubicBezTo>
                    <a:pt x="22" y="103"/>
                    <a:pt x="21" y="102"/>
                    <a:pt x="20" y="102"/>
                  </a:cubicBezTo>
                  <a:cubicBezTo>
                    <a:pt x="17" y="102"/>
                    <a:pt x="14" y="103"/>
                    <a:pt x="12" y="102"/>
                  </a:cubicBezTo>
                  <a:cubicBezTo>
                    <a:pt x="8" y="101"/>
                    <a:pt x="10" y="97"/>
                    <a:pt x="7" y="95"/>
                  </a:cubicBezTo>
                  <a:cubicBezTo>
                    <a:pt x="5" y="93"/>
                    <a:pt x="3" y="93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2" y="89"/>
                    <a:pt x="3" y="87"/>
                    <a:pt x="3" y="84"/>
                  </a:cubicBezTo>
                  <a:cubicBezTo>
                    <a:pt x="3" y="80"/>
                    <a:pt x="10" y="84"/>
                    <a:pt x="7" y="79"/>
                  </a:cubicBezTo>
                  <a:cubicBezTo>
                    <a:pt x="7" y="78"/>
                    <a:pt x="8" y="77"/>
                    <a:pt x="8" y="75"/>
                  </a:cubicBezTo>
                  <a:cubicBezTo>
                    <a:pt x="8" y="75"/>
                    <a:pt x="7" y="73"/>
                    <a:pt x="7" y="73"/>
                  </a:cubicBezTo>
                  <a:cubicBezTo>
                    <a:pt x="7" y="73"/>
                    <a:pt x="7" y="73"/>
                    <a:pt x="6" y="73"/>
                  </a:cubicBezTo>
                  <a:cubicBezTo>
                    <a:pt x="6" y="72"/>
                    <a:pt x="4" y="71"/>
                    <a:pt x="4" y="70"/>
                  </a:cubicBezTo>
                  <a:cubicBezTo>
                    <a:pt x="3" y="69"/>
                    <a:pt x="1" y="68"/>
                    <a:pt x="0" y="66"/>
                  </a:cubicBezTo>
                  <a:cubicBezTo>
                    <a:pt x="0" y="65"/>
                    <a:pt x="0" y="63"/>
                    <a:pt x="1" y="62"/>
                  </a:cubicBezTo>
                  <a:cubicBezTo>
                    <a:pt x="2" y="62"/>
                    <a:pt x="3" y="63"/>
                    <a:pt x="4" y="62"/>
                  </a:cubicBezTo>
                  <a:cubicBezTo>
                    <a:pt x="5" y="61"/>
                    <a:pt x="3" y="59"/>
                    <a:pt x="7" y="58"/>
                  </a:cubicBezTo>
                  <a:cubicBezTo>
                    <a:pt x="9" y="58"/>
                    <a:pt x="9" y="57"/>
                    <a:pt x="10" y="55"/>
                  </a:cubicBezTo>
                  <a:cubicBezTo>
                    <a:pt x="10" y="53"/>
                    <a:pt x="11" y="53"/>
                    <a:pt x="12" y="52"/>
                  </a:cubicBezTo>
                  <a:cubicBezTo>
                    <a:pt x="13" y="50"/>
                    <a:pt x="11" y="48"/>
                    <a:pt x="13" y="47"/>
                  </a:cubicBezTo>
                  <a:cubicBezTo>
                    <a:pt x="18" y="46"/>
                    <a:pt x="13" y="45"/>
                    <a:pt x="17" y="43"/>
                  </a:cubicBezTo>
                  <a:cubicBezTo>
                    <a:pt x="19" y="41"/>
                    <a:pt x="18" y="40"/>
                    <a:pt x="19" y="37"/>
                  </a:cubicBezTo>
                  <a:cubicBezTo>
                    <a:pt x="20" y="34"/>
                    <a:pt x="20" y="35"/>
                    <a:pt x="22" y="35"/>
                  </a:cubicBezTo>
                  <a:cubicBezTo>
                    <a:pt x="26" y="35"/>
                    <a:pt x="28" y="33"/>
                    <a:pt x="25" y="30"/>
                  </a:cubicBezTo>
                  <a:cubicBezTo>
                    <a:pt x="23" y="27"/>
                    <a:pt x="28" y="27"/>
                    <a:pt x="30" y="25"/>
                  </a:cubicBezTo>
                  <a:cubicBezTo>
                    <a:pt x="30" y="23"/>
                    <a:pt x="29" y="22"/>
                    <a:pt x="28" y="21"/>
                  </a:cubicBezTo>
                  <a:cubicBezTo>
                    <a:pt x="27" y="20"/>
                    <a:pt x="26" y="19"/>
                    <a:pt x="27" y="18"/>
                  </a:cubicBezTo>
                  <a:cubicBezTo>
                    <a:pt x="28" y="17"/>
                    <a:pt x="30" y="15"/>
                    <a:pt x="29" y="13"/>
                  </a:cubicBezTo>
                  <a:cubicBezTo>
                    <a:pt x="29" y="12"/>
                    <a:pt x="29" y="11"/>
                    <a:pt x="29" y="10"/>
                  </a:cubicBezTo>
                  <a:cubicBezTo>
                    <a:pt x="28" y="9"/>
                    <a:pt x="29" y="6"/>
                    <a:pt x="30" y="6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21"/>
            <p:cNvSpPr>
              <a:spLocks/>
            </p:cNvSpPr>
            <p:nvPr/>
          </p:nvSpPr>
          <p:spPr bwMode="auto">
            <a:xfrm>
              <a:off x="6036" y="3544"/>
              <a:ext cx="217" cy="249"/>
            </a:xfrm>
            <a:custGeom>
              <a:avLst/>
              <a:gdLst>
                <a:gd name="T0" fmla="*/ 52 w 92"/>
                <a:gd name="T1" fmla="*/ 4 h 105"/>
                <a:gd name="T2" fmla="*/ 62 w 92"/>
                <a:gd name="T3" fmla="*/ 14 h 105"/>
                <a:gd name="T4" fmla="*/ 75 w 92"/>
                <a:gd name="T5" fmla="*/ 7 h 105"/>
                <a:gd name="T6" fmla="*/ 85 w 92"/>
                <a:gd name="T7" fmla="*/ 0 h 105"/>
                <a:gd name="T8" fmla="*/ 86 w 92"/>
                <a:gd name="T9" fmla="*/ 11 h 105"/>
                <a:gd name="T10" fmla="*/ 91 w 92"/>
                <a:gd name="T11" fmla="*/ 23 h 105"/>
                <a:gd name="T12" fmla="*/ 90 w 92"/>
                <a:gd name="T13" fmla="*/ 26 h 105"/>
                <a:gd name="T14" fmla="*/ 85 w 92"/>
                <a:gd name="T15" fmla="*/ 32 h 105"/>
                <a:gd name="T16" fmla="*/ 73 w 92"/>
                <a:gd name="T17" fmla="*/ 36 h 105"/>
                <a:gd name="T18" fmla="*/ 67 w 92"/>
                <a:gd name="T19" fmla="*/ 51 h 105"/>
                <a:gd name="T20" fmla="*/ 62 w 92"/>
                <a:gd name="T21" fmla="*/ 61 h 105"/>
                <a:gd name="T22" fmla="*/ 61 w 92"/>
                <a:gd name="T23" fmla="*/ 65 h 105"/>
                <a:gd name="T24" fmla="*/ 50 w 92"/>
                <a:gd name="T25" fmla="*/ 71 h 105"/>
                <a:gd name="T26" fmla="*/ 44 w 92"/>
                <a:gd name="T27" fmla="*/ 85 h 105"/>
                <a:gd name="T28" fmla="*/ 41 w 92"/>
                <a:gd name="T29" fmla="*/ 88 h 105"/>
                <a:gd name="T30" fmla="*/ 40 w 92"/>
                <a:gd name="T31" fmla="*/ 96 h 105"/>
                <a:gd name="T32" fmla="*/ 33 w 92"/>
                <a:gd name="T33" fmla="*/ 103 h 105"/>
                <a:gd name="T34" fmla="*/ 29 w 92"/>
                <a:gd name="T35" fmla="*/ 105 h 105"/>
                <a:gd name="T36" fmla="*/ 24 w 92"/>
                <a:gd name="T37" fmla="*/ 98 h 105"/>
                <a:gd name="T38" fmla="*/ 17 w 92"/>
                <a:gd name="T39" fmla="*/ 87 h 105"/>
                <a:gd name="T40" fmla="*/ 15 w 92"/>
                <a:gd name="T41" fmla="*/ 87 h 105"/>
                <a:gd name="T42" fmla="*/ 12 w 92"/>
                <a:gd name="T43" fmla="*/ 84 h 105"/>
                <a:gd name="T44" fmla="*/ 8 w 92"/>
                <a:gd name="T45" fmla="*/ 79 h 105"/>
                <a:gd name="T46" fmla="*/ 3 w 92"/>
                <a:gd name="T47" fmla="*/ 64 h 105"/>
                <a:gd name="T48" fmla="*/ 3 w 92"/>
                <a:gd name="T49" fmla="*/ 53 h 105"/>
                <a:gd name="T50" fmla="*/ 15 w 92"/>
                <a:gd name="T51" fmla="*/ 49 h 105"/>
                <a:gd name="T52" fmla="*/ 28 w 92"/>
                <a:gd name="T53" fmla="*/ 45 h 105"/>
                <a:gd name="T54" fmla="*/ 35 w 92"/>
                <a:gd name="T55" fmla="*/ 36 h 105"/>
                <a:gd name="T56" fmla="*/ 39 w 92"/>
                <a:gd name="T57" fmla="*/ 29 h 105"/>
                <a:gd name="T58" fmla="*/ 46 w 92"/>
                <a:gd name="T59" fmla="*/ 30 h 105"/>
                <a:gd name="T60" fmla="*/ 54 w 92"/>
                <a:gd name="T61" fmla="*/ 23 h 105"/>
                <a:gd name="T62" fmla="*/ 49 w 92"/>
                <a:gd name="T63" fmla="*/ 17 h 105"/>
                <a:gd name="T64" fmla="*/ 49 w 92"/>
                <a:gd name="T6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105">
                  <a:moveTo>
                    <a:pt x="49" y="9"/>
                  </a:moveTo>
                  <a:cubicBezTo>
                    <a:pt x="49" y="8"/>
                    <a:pt x="50" y="4"/>
                    <a:pt x="52" y="4"/>
                  </a:cubicBezTo>
                  <a:cubicBezTo>
                    <a:pt x="53" y="5"/>
                    <a:pt x="55" y="5"/>
                    <a:pt x="56" y="6"/>
                  </a:cubicBezTo>
                  <a:cubicBezTo>
                    <a:pt x="59" y="8"/>
                    <a:pt x="58" y="13"/>
                    <a:pt x="62" y="14"/>
                  </a:cubicBezTo>
                  <a:cubicBezTo>
                    <a:pt x="64" y="15"/>
                    <a:pt x="66" y="13"/>
                    <a:pt x="69" y="14"/>
                  </a:cubicBezTo>
                  <a:cubicBezTo>
                    <a:pt x="74" y="15"/>
                    <a:pt x="69" y="5"/>
                    <a:pt x="75" y="7"/>
                  </a:cubicBezTo>
                  <a:cubicBezTo>
                    <a:pt x="79" y="8"/>
                    <a:pt x="77" y="3"/>
                    <a:pt x="80" y="2"/>
                  </a:cubicBezTo>
                  <a:cubicBezTo>
                    <a:pt x="81" y="0"/>
                    <a:pt x="83" y="0"/>
                    <a:pt x="85" y="0"/>
                  </a:cubicBezTo>
                  <a:cubicBezTo>
                    <a:pt x="85" y="2"/>
                    <a:pt x="88" y="4"/>
                    <a:pt x="88" y="6"/>
                  </a:cubicBezTo>
                  <a:cubicBezTo>
                    <a:pt x="88" y="8"/>
                    <a:pt x="86" y="9"/>
                    <a:pt x="86" y="11"/>
                  </a:cubicBezTo>
                  <a:cubicBezTo>
                    <a:pt x="86" y="14"/>
                    <a:pt x="88" y="15"/>
                    <a:pt x="87" y="18"/>
                  </a:cubicBezTo>
                  <a:cubicBezTo>
                    <a:pt x="84" y="24"/>
                    <a:pt x="89" y="22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8"/>
                    <a:pt x="92" y="29"/>
                    <a:pt x="91" y="31"/>
                  </a:cubicBezTo>
                  <a:cubicBezTo>
                    <a:pt x="90" y="32"/>
                    <a:pt x="87" y="32"/>
                    <a:pt x="85" y="32"/>
                  </a:cubicBezTo>
                  <a:cubicBezTo>
                    <a:pt x="82" y="32"/>
                    <a:pt x="79" y="38"/>
                    <a:pt x="76" y="34"/>
                  </a:cubicBezTo>
                  <a:cubicBezTo>
                    <a:pt x="75" y="31"/>
                    <a:pt x="75" y="34"/>
                    <a:pt x="73" y="36"/>
                  </a:cubicBezTo>
                  <a:cubicBezTo>
                    <a:pt x="73" y="37"/>
                    <a:pt x="72" y="40"/>
                    <a:pt x="72" y="41"/>
                  </a:cubicBezTo>
                  <a:cubicBezTo>
                    <a:pt x="73" y="45"/>
                    <a:pt x="70" y="48"/>
                    <a:pt x="67" y="51"/>
                  </a:cubicBezTo>
                  <a:cubicBezTo>
                    <a:pt x="64" y="53"/>
                    <a:pt x="66" y="53"/>
                    <a:pt x="66" y="55"/>
                  </a:cubicBezTo>
                  <a:cubicBezTo>
                    <a:pt x="64" y="59"/>
                    <a:pt x="62" y="56"/>
                    <a:pt x="62" y="61"/>
                  </a:cubicBezTo>
                  <a:cubicBezTo>
                    <a:pt x="63" y="62"/>
                    <a:pt x="62" y="63"/>
                    <a:pt x="64" y="64"/>
                  </a:cubicBezTo>
                  <a:cubicBezTo>
                    <a:pt x="65" y="66"/>
                    <a:pt x="62" y="65"/>
                    <a:pt x="61" y="65"/>
                  </a:cubicBezTo>
                  <a:cubicBezTo>
                    <a:pt x="59" y="65"/>
                    <a:pt x="58" y="68"/>
                    <a:pt x="55" y="68"/>
                  </a:cubicBezTo>
                  <a:cubicBezTo>
                    <a:pt x="53" y="68"/>
                    <a:pt x="52" y="69"/>
                    <a:pt x="50" y="71"/>
                  </a:cubicBezTo>
                  <a:cubicBezTo>
                    <a:pt x="47" y="72"/>
                    <a:pt x="45" y="74"/>
                    <a:pt x="44" y="76"/>
                  </a:cubicBezTo>
                  <a:cubicBezTo>
                    <a:pt x="43" y="80"/>
                    <a:pt x="43" y="81"/>
                    <a:pt x="44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5"/>
                    <a:pt x="41" y="87"/>
                    <a:pt x="41" y="88"/>
                  </a:cubicBezTo>
                  <a:cubicBezTo>
                    <a:pt x="40" y="90"/>
                    <a:pt x="40" y="90"/>
                    <a:pt x="38" y="90"/>
                  </a:cubicBezTo>
                  <a:cubicBezTo>
                    <a:pt x="35" y="92"/>
                    <a:pt x="41" y="96"/>
                    <a:pt x="40" y="96"/>
                  </a:cubicBezTo>
                  <a:cubicBezTo>
                    <a:pt x="40" y="98"/>
                    <a:pt x="40" y="100"/>
                    <a:pt x="38" y="101"/>
                  </a:cubicBezTo>
                  <a:cubicBezTo>
                    <a:pt x="37" y="103"/>
                    <a:pt x="33" y="101"/>
                    <a:pt x="33" y="103"/>
                  </a:cubicBezTo>
                  <a:cubicBezTo>
                    <a:pt x="32" y="104"/>
                    <a:pt x="32" y="104"/>
                    <a:pt x="29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8" y="104"/>
                    <a:pt x="27" y="103"/>
                    <a:pt x="26" y="102"/>
                  </a:cubicBezTo>
                  <a:cubicBezTo>
                    <a:pt x="26" y="101"/>
                    <a:pt x="24" y="100"/>
                    <a:pt x="24" y="98"/>
                  </a:cubicBezTo>
                  <a:cubicBezTo>
                    <a:pt x="23" y="95"/>
                    <a:pt x="27" y="92"/>
                    <a:pt x="23" y="90"/>
                  </a:cubicBezTo>
                  <a:cubicBezTo>
                    <a:pt x="21" y="90"/>
                    <a:pt x="19" y="88"/>
                    <a:pt x="17" y="87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6" y="87"/>
                    <a:pt x="15" y="87"/>
                    <a:pt x="15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2" y="86"/>
                    <a:pt x="12" y="85"/>
                    <a:pt x="12" y="84"/>
                  </a:cubicBezTo>
                  <a:cubicBezTo>
                    <a:pt x="12" y="84"/>
                    <a:pt x="11" y="82"/>
                    <a:pt x="11" y="82"/>
                  </a:cubicBezTo>
                  <a:cubicBezTo>
                    <a:pt x="9" y="82"/>
                    <a:pt x="9" y="80"/>
                    <a:pt x="8" y="79"/>
                  </a:cubicBezTo>
                  <a:cubicBezTo>
                    <a:pt x="6" y="75"/>
                    <a:pt x="4" y="73"/>
                    <a:pt x="6" y="69"/>
                  </a:cubicBezTo>
                  <a:cubicBezTo>
                    <a:pt x="9" y="64"/>
                    <a:pt x="3" y="66"/>
                    <a:pt x="3" y="64"/>
                  </a:cubicBezTo>
                  <a:cubicBezTo>
                    <a:pt x="3" y="62"/>
                    <a:pt x="0" y="60"/>
                    <a:pt x="1" y="59"/>
                  </a:cubicBezTo>
                  <a:cubicBezTo>
                    <a:pt x="3" y="57"/>
                    <a:pt x="6" y="56"/>
                    <a:pt x="3" y="53"/>
                  </a:cubicBezTo>
                  <a:cubicBezTo>
                    <a:pt x="1" y="51"/>
                    <a:pt x="10" y="50"/>
                    <a:pt x="11" y="48"/>
                  </a:cubicBezTo>
                  <a:cubicBezTo>
                    <a:pt x="11" y="45"/>
                    <a:pt x="14" y="49"/>
                    <a:pt x="15" y="49"/>
                  </a:cubicBezTo>
                  <a:cubicBezTo>
                    <a:pt x="18" y="50"/>
                    <a:pt x="20" y="47"/>
                    <a:pt x="21" y="45"/>
                  </a:cubicBezTo>
                  <a:cubicBezTo>
                    <a:pt x="23" y="42"/>
                    <a:pt x="25" y="44"/>
                    <a:pt x="28" y="45"/>
                  </a:cubicBezTo>
                  <a:cubicBezTo>
                    <a:pt x="34" y="47"/>
                    <a:pt x="30" y="40"/>
                    <a:pt x="33" y="40"/>
                  </a:cubicBezTo>
                  <a:cubicBezTo>
                    <a:pt x="35" y="40"/>
                    <a:pt x="34" y="37"/>
                    <a:pt x="35" y="36"/>
                  </a:cubicBezTo>
                  <a:cubicBezTo>
                    <a:pt x="35" y="34"/>
                    <a:pt x="35" y="32"/>
                    <a:pt x="35" y="31"/>
                  </a:cubicBezTo>
                  <a:cubicBezTo>
                    <a:pt x="35" y="29"/>
                    <a:pt x="38" y="29"/>
                    <a:pt x="39" y="29"/>
                  </a:cubicBezTo>
                  <a:cubicBezTo>
                    <a:pt x="40" y="29"/>
                    <a:pt x="40" y="28"/>
                    <a:pt x="41" y="28"/>
                  </a:cubicBezTo>
                  <a:cubicBezTo>
                    <a:pt x="42" y="28"/>
                    <a:pt x="44" y="30"/>
                    <a:pt x="46" y="30"/>
                  </a:cubicBezTo>
                  <a:cubicBezTo>
                    <a:pt x="49" y="31"/>
                    <a:pt x="48" y="30"/>
                    <a:pt x="49" y="28"/>
                  </a:cubicBezTo>
                  <a:cubicBezTo>
                    <a:pt x="50" y="26"/>
                    <a:pt x="54" y="25"/>
                    <a:pt x="54" y="23"/>
                  </a:cubicBezTo>
                  <a:cubicBezTo>
                    <a:pt x="53" y="23"/>
                    <a:pt x="49" y="23"/>
                    <a:pt x="48" y="22"/>
                  </a:cubicBezTo>
                  <a:cubicBezTo>
                    <a:pt x="47" y="21"/>
                    <a:pt x="49" y="18"/>
                    <a:pt x="49" y="17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2"/>
                    <a:pt x="49" y="11"/>
                    <a:pt x="49" y="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22"/>
            <p:cNvSpPr>
              <a:spLocks/>
            </p:cNvSpPr>
            <p:nvPr/>
          </p:nvSpPr>
          <p:spPr bwMode="auto">
            <a:xfrm>
              <a:off x="6140" y="3592"/>
              <a:ext cx="265" cy="265"/>
            </a:xfrm>
            <a:custGeom>
              <a:avLst/>
              <a:gdLst>
                <a:gd name="T0" fmla="*/ 54 w 112"/>
                <a:gd name="T1" fmla="*/ 4 h 112"/>
                <a:gd name="T2" fmla="*/ 61 w 112"/>
                <a:gd name="T3" fmla="*/ 13 h 112"/>
                <a:gd name="T4" fmla="*/ 75 w 112"/>
                <a:gd name="T5" fmla="*/ 8 h 112"/>
                <a:gd name="T6" fmla="*/ 81 w 112"/>
                <a:gd name="T7" fmla="*/ 2 h 112"/>
                <a:gd name="T8" fmla="*/ 78 w 112"/>
                <a:gd name="T9" fmla="*/ 7 h 112"/>
                <a:gd name="T10" fmla="*/ 85 w 112"/>
                <a:gd name="T11" fmla="*/ 15 h 112"/>
                <a:gd name="T12" fmla="*/ 92 w 112"/>
                <a:gd name="T13" fmla="*/ 15 h 112"/>
                <a:gd name="T14" fmla="*/ 100 w 112"/>
                <a:gd name="T15" fmla="*/ 20 h 112"/>
                <a:gd name="T16" fmla="*/ 92 w 112"/>
                <a:gd name="T17" fmla="*/ 36 h 112"/>
                <a:gd name="T18" fmla="*/ 86 w 112"/>
                <a:gd name="T19" fmla="*/ 31 h 112"/>
                <a:gd name="T20" fmla="*/ 82 w 112"/>
                <a:gd name="T21" fmla="*/ 37 h 112"/>
                <a:gd name="T22" fmla="*/ 85 w 112"/>
                <a:gd name="T23" fmla="*/ 40 h 112"/>
                <a:gd name="T24" fmla="*/ 80 w 112"/>
                <a:gd name="T25" fmla="*/ 50 h 112"/>
                <a:gd name="T26" fmla="*/ 78 w 112"/>
                <a:gd name="T27" fmla="*/ 60 h 112"/>
                <a:gd name="T28" fmla="*/ 92 w 112"/>
                <a:gd name="T29" fmla="*/ 58 h 112"/>
                <a:gd name="T30" fmla="*/ 107 w 112"/>
                <a:gd name="T31" fmla="*/ 44 h 112"/>
                <a:gd name="T32" fmla="*/ 112 w 112"/>
                <a:gd name="T33" fmla="*/ 54 h 112"/>
                <a:gd name="T34" fmla="*/ 104 w 112"/>
                <a:gd name="T35" fmla="*/ 61 h 112"/>
                <a:gd name="T36" fmla="*/ 93 w 112"/>
                <a:gd name="T37" fmla="*/ 72 h 112"/>
                <a:gd name="T38" fmla="*/ 100 w 112"/>
                <a:gd name="T39" fmla="*/ 73 h 112"/>
                <a:gd name="T40" fmla="*/ 101 w 112"/>
                <a:gd name="T41" fmla="*/ 80 h 112"/>
                <a:gd name="T42" fmla="*/ 97 w 112"/>
                <a:gd name="T43" fmla="*/ 88 h 112"/>
                <a:gd name="T44" fmla="*/ 98 w 112"/>
                <a:gd name="T45" fmla="*/ 102 h 112"/>
                <a:gd name="T46" fmla="*/ 95 w 112"/>
                <a:gd name="T47" fmla="*/ 103 h 112"/>
                <a:gd name="T48" fmla="*/ 90 w 112"/>
                <a:gd name="T49" fmla="*/ 108 h 112"/>
                <a:gd name="T50" fmla="*/ 74 w 112"/>
                <a:gd name="T51" fmla="*/ 109 h 112"/>
                <a:gd name="T52" fmla="*/ 70 w 112"/>
                <a:gd name="T53" fmla="*/ 110 h 112"/>
                <a:gd name="T54" fmla="*/ 73 w 112"/>
                <a:gd name="T55" fmla="*/ 100 h 112"/>
                <a:gd name="T56" fmla="*/ 53 w 112"/>
                <a:gd name="T57" fmla="*/ 90 h 112"/>
                <a:gd name="T58" fmla="*/ 46 w 112"/>
                <a:gd name="T59" fmla="*/ 86 h 112"/>
                <a:gd name="T60" fmla="*/ 32 w 112"/>
                <a:gd name="T61" fmla="*/ 100 h 112"/>
                <a:gd name="T62" fmla="*/ 24 w 112"/>
                <a:gd name="T63" fmla="*/ 91 h 112"/>
                <a:gd name="T64" fmla="*/ 23 w 112"/>
                <a:gd name="T65" fmla="*/ 80 h 112"/>
                <a:gd name="T66" fmla="*/ 1 w 112"/>
                <a:gd name="T67" fmla="*/ 66 h 112"/>
                <a:gd name="T68" fmla="*/ 2 w 112"/>
                <a:gd name="T69" fmla="*/ 57 h 112"/>
                <a:gd name="T70" fmla="*/ 12 w 112"/>
                <a:gd name="T71" fmla="*/ 49 h 112"/>
                <a:gd name="T72" fmla="*/ 21 w 112"/>
                <a:gd name="T73" fmla="*/ 46 h 112"/>
                <a:gd name="T74" fmla="*/ 23 w 112"/>
                <a:gd name="T75" fmla="*/ 37 h 112"/>
                <a:gd name="T76" fmla="*/ 29 w 112"/>
                <a:gd name="T77" fmla="*/ 23 h 112"/>
                <a:gd name="T78" fmla="*/ 33 w 112"/>
                <a:gd name="T79" fmla="*/ 16 h 112"/>
                <a:gd name="T80" fmla="*/ 48 w 112"/>
                <a:gd name="T81" fmla="*/ 13 h 112"/>
                <a:gd name="T82" fmla="*/ 48 w 112"/>
                <a:gd name="T83" fmla="*/ 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2" h="112">
                  <a:moveTo>
                    <a:pt x="48" y="6"/>
                  </a:moveTo>
                  <a:cubicBezTo>
                    <a:pt x="49" y="6"/>
                    <a:pt x="52" y="4"/>
                    <a:pt x="54" y="4"/>
                  </a:cubicBezTo>
                  <a:cubicBezTo>
                    <a:pt x="54" y="7"/>
                    <a:pt x="56" y="9"/>
                    <a:pt x="58" y="10"/>
                  </a:cubicBezTo>
                  <a:cubicBezTo>
                    <a:pt x="60" y="11"/>
                    <a:pt x="60" y="13"/>
                    <a:pt x="61" y="13"/>
                  </a:cubicBezTo>
                  <a:cubicBezTo>
                    <a:pt x="63" y="15"/>
                    <a:pt x="66" y="12"/>
                    <a:pt x="68" y="12"/>
                  </a:cubicBezTo>
                  <a:cubicBezTo>
                    <a:pt x="72" y="13"/>
                    <a:pt x="75" y="13"/>
                    <a:pt x="75" y="8"/>
                  </a:cubicBezTo>
                  <a:cubicBezTo>
                    <a:pt x="75" y="6"/>
                    <a:pt x="71" y="0"/>
                    <a:pt x="76" y="1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2" y="6"/>
                    <a:pt x="76" y="4"/>
                    <a:pt x="78" y="7"/>
                  </a:cubicBezTo>
                  <a:cubicBezTo>
                    <a:pt x="79" y="9"/>
                    <a:pt x="81" y="9"/>
                    <a:pt x="83" y="10"/>
                  </a:cubicBezTo>
                  <a:cubicBezTo>
                    <a:pt x="83" y="11"/>
                    <a:pt x="83" y="17"/>
                    <a:pt x="85" y="15"/>
                  </a:cubicBezTo>
                  <a:cubicBezTo>
                    <a:pt x="86" y="14"/>
                    <a:pt x="91" y="10"/>
                    <a:pt x="92" y="13"/>
                  </a:cubicBezTo>
                  <a:cubicBezTo>
                    <a:pt x="92" y="13"/>
                    <a:pt x="91" y="15"/>
                    <a:pt x="92" y="15"/>
                  </a:cubicBezTo>
                  <a:cubicBezTo>
                    <a:pt x="94" y="15"/>
                    <a:pt x="97" y="13"/>
                    <a:pt x="97" y="15"/>
                  </a:cubicBezTo>
                  <a:cubicBezTo>
                    <a:pt x="97" y="18"/>
                    <a:pt x="101" y="18"/>
                    <a:pt x="100" y="20"/>
                  </a:cubicBezTo>
                  <a:cubicBezTo>
                    <a:pt x="100" y="23"/>
                    <a:pt x="96" y="22"/>
                    <a:pt x="96" y="26"/>
                  </a:cubicBezTo>
                  <a:cubicBezTo>
                    <a:pt x="95" y="28"/>
                    <a:pt x="95" y="39"/>
                    <a:pt x="92" y="36"/>
                  </a:cubicBezTo>
                  <a:cubicBezTo>
                    <a:pt x="89" y="32"/>
                    <a:pt x="90" y="32"/>
                    <a:pt x="89" y="28"/>
                  </a:cubicBezTo>
                  <a:cubicBezTo>
                    <a:pt x="89" y="23"/>
                    <a:pt x="88" y="29"/>
                    <a:pt x="86" y="31"/>
                  </a:cubicBezTo>
                  <a:cubicBezTo>
                    <a:pt x="85" y="32"/>
                    <a:pt x="83" y="33"/>
                    <a:pt x="82" y="35"/>
                  </a:cubicBezTo>
                  <a:cubicBezTo>
                    <a:pt x="82" y="36"/>
                    <a:pt x="82" y="36"/>
                    <a:pt x="82" y="37"/>
                  </a:cubicBezTo>
                  <a:cubicBezTo>
                    <a:pt x="82" y="39"/>
                    <a:pt x="80" y="40"/>
                    <a:pt x="79" y="42"/>
                  </a:cubicBezTo>
                  <a:cubicBezTo>
                    <a:pt x="78" y="44"/>
                    <a:pt x="84" y="40"/>
                    <a:pt x="85" y="40"/>
                  </a:cubicBezTo>
                  <a:cubicBezTo>
                    <a:pt x="85" y="43"/>
                    <a:pt x="80" y="46"/>
                    <a:pt x="80" y="47"/>
                  </a:cubicBezTo>
                  <a:cubicBezTo>
                    <a:pt x="80" y="48"/>
                    <a:pt x="81" y="49"/>
                    <a:pt x="80" y="50"/>
                  </a:cubicBezTo>
                  <a:cubicBezTo>
                    <a:pt x="75" y="51"/>
                    <a:pt x="78" y="52"/>
                    <a:pt x="76" y="54"/>
                  </a:cubicBezTo>
                  <a:cubicBezTo>
                    <a:pt x="75" y="58"/>
                    <a:pt x="75" y="58"/>
                    <a:pt x="78" y="60"/>
                  </a:cubicBezTo>
                  <a:cubicBezTo>
                    <a:pt x="79" y="62"/>
                    <a:pt x="81" y="66"/>
                    <a:pt x="82" y="65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6"/>
                    <a:pt x="97" y="55"/>
                    <a:pt x="100" y="53"/>
                  </a:cubicBezTo>
                  <a:cubicBezTo>
                    <a:pt x="101" y="52"/>
                    <a:pt x="106" y="43"/>
                    <a:pt x="107" y="44"/>
                  </a:cubicBezTo>
                  <a:cubicBezTo>
                    <a:pt x="109" y="47"/>
                    <a:pt x="103" y="54"/>
                    <a:pt x="112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2" y="57"/>
                    <a:pt x="110" y="57"/>
                    <a:pt x="108" y="58"/>
                  </a:cubicBezTo>
                  <a:cubicBezTo>
                    <a:pt x="106" y="59"/>
                    <a:pt x="105" y="59"/>
                    <a:pt x="104" y="61"/>
                  </a:cubicBezTo>
                  <a:cubicBezTo>
                    <a:pt x="103" y="64"/>
                    <a:pt x="99" y="66"/>
                    <a:pt x="97" y="67"/>
                  </a:cubicBezTo>
                  <a:cubicBezTo>
                    <a:pt x="94" y="68"/>
                    <a:pt x="93" y="69"/>
                    <a:pt x="93" y="72"/>
                  </a:cubicBezTo>
                  <a:cubicBezTo>
                    <a:pt x="93" y="72"/>
                    <a:pt x="98" y="70"/>
                    <a:pt x="99" y="70"/>
                  </a:cubicBezTo>
                  <a:cubicBezTo>
                    <a:pt x="101" y="70"/>
                    <a:pt x="100" y="72"/>
                    <a:pt x="100" y="73"/>
                  </a:cubicBezTo>
                  <a:cubicBezTo>
                    <a:pt x="100" y="75"/>
                    <a:pt x="103" y="75"/>
                    <a:pt x="103" y="78"/>
                  </a:cubicBezTo>
                  <a:cubicBezTo>
                    <a:pt x="103" y="79"/>
                    <a:pt x="102" y="79"/>
                    <a:pt x="101" y="80"/>
                  </a:cubicBezTo>
                  <a:cubicBezTo>
                    <a:pt x="100" y="81"/>
                    <a:pt x="100" y="82"/>
                    <a:pt x="100" y="84"/>
                  </a:cubicBezTo>
                  <a:cubicBezTo>
                    <a:pt x="101" y="88"/>
                    <a:pt x="100" y="87"/>
                    <a:pt x="97" y="88"/>
                  </a:cubicBezTo>
                  <a:cubicBezTo>
                    <a:pt x="96" y="90"/>
                    <a:pt x="92" y="94"/>
                    <a:pt x="94" y="95"/>
                  </a:cubicBezTo>
                  <a:cubicBezTo>
                    <a:pt x="96" y="97"/>
                    <a:pt x="99" y="98"/>
                    <a:pt x="98" y="102"/>
                  </a:cubicBezTo>
                  <a:cubicBezTo>
                    <a:pt x="95" y="103"/>
                    <a:pt x="95" y="103"/>
                    <a:pt x="95" y="103"/>
                  </a:cubicBezTo>
                  <a:cubicBezTo>
                    <a:pt x="95" y="103"/>
                    <a:pt x="95" y="103"/>
                    <a:pt x="95" y="103"/>
                  </a:cubicBezTo>
                  <a:cubicBezTo>
                    <a:pt x="94" y="103"/>
                    <a:pt x="91" y="103"/>
                    <a:pt x="91" y="103"/>
                  </a:cubicBezTo>
                  <a:cubicBezTo>
                    <a:pt x="90" y="105"/>
                    <a:pt x="91" y="106"/>
                    <a:pt x="90" y="108"/>
                  </a:cubicBezTo>
                  <a:cubicBezTo>
                    <a:pt x="89" y="110"/>
                    <a:pt x="82" y="110"/>
                    <a:pt x="80" y="110"/>
                  </a:cubicBezTo>
                  <a:cubicBezTo>
                    <a:pt x="78" y="109"/>
                    <a:pt x="76" y="108"/>
                    <a:pt x="74" y="109"/>
                  </a:cubicBezTo>
                  <a:cubicBezTo>
                    <a:pt x="73" y="110"/>
                    <a:pt x="71" y="112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8"/>
                    <a:pt x="71" y="108"/>
                    <a:pt x="73" y="106"/>
                  </a:cubicBezTo>
                  <a:cubicBezTo>
                    <a:pt x="75" y="105"/>
                    <a:pt x="74" y="102"/>
                    <a:pt x="73" y="100"/>
                  </a:cubicBezTo>
                  <a:cubicBezTo>
                    <a:pt x="72" y="97"/>
                    <a:pt x="66" y="93"/>
                    <a:pt x="63" y="93"/>
                  </a:cubicBezTo>
                  <a:cubicBezTo>
                    <a:pt x="58" y="92"/>
                    <a:pt x="56" y="95"/>
                    <a:pt x="53" y="90"/>
                  </a:cubicBezTo>
                  <a:cubicBezTo>
                    <a:pt x="49" y="86"/>
                    <a:pt x="52" y="87"/>
                    <a:pt x="51" y="84"/>
                  </a:cubicBezTo>
                  <a:cubicBezTo>
                    <a:pt x="49" y="84"/>
                    <a:pt x="48" y="86"/>
                    <a:pt x="46" y="86"/>
                  </a:cubicBezTo>
                  <a:cubicBezTo>
                    <a:pt x="44" y="86"/>
                    <a:pt x="42" y="83"/>
                    <a:pt x="40" y="85"/>
                  </a:cubicBezTo>
                  <a:cubicBezTo>
                    <a:pt x="38" y="90"/>
                    <a:pt x="38" y="98"/>
                    <a:pt x="32" y="100"/>
                  </a:cubicBezTo>
                  <a:cubicBezTo>
                    <a:pt x="26" y="102"/>
                    <a:pt x="29" y="98"/>
                    <a:pt x="27" y="94"/>
                  </a:cubicBezTo>
                  <a:cubicBezTo>
                    <a:pt x="27" y="93"/>
                    <a:pt x="25" y="93"/>
                    <a:pt x="24" y="91"/>
                  </a:cubicBezTo>
                  <a:cubicBezTo>
                    <a:pt x="23" y="90"/>
                    <a:pt x="25" y="88"/>
                    <a:pt x="25" y="87"/>
                  </a:cubicBezTo>
                  <a:cubicBezTo>
                    <a:pt x="25" y="84"/>
                    <a:pt x="24" y="82"/>
                    <a:pt x="23" y="80"/>
                  </a:cubicBezTo>
                  <a:cubicBezTo>
                    <a:pt x="20" y="72"/>
                    <a:pt x="12" y="78"/>
                    <a:pt x="6" y="74"/>
                  </a:cubicBezTo>
                  <a:cubicBezTo>
                    <a:pt x="4" y="72"/>
                    <a:pt x="3" y="68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2"/>
                    <a:pt x="0" y="61"/>
                    <a:pt x="2" y="57"/>
                  </a:cubicBezTo>
                  <a:cubicBezTo>
                    <a:pt x="2" y="54"/>
                    <a:pt x="5" y="53"/>
                    <a:pt x="7" y="51"/>
                  </a:cubicBezTo>
                  <a:cubicBezTo>
                    <a:pt x="9" y="50"/>
                    <a:pt x="10" y="49"/>
                    <a:pt x="12" y="49"/>
                  </a:cubicBezTo>
                  <a:cubicBezTo>
                    <a:pt x="15" y="49"/>
                    <a:pt x="16" y="46"/>
                    <a:pt x="18" y="46"/>
                  </a:cubicBezTo>
                  <a:cubicBezTo>
                    <a:pt x="20" y="46"/>
                    <a:pt x="22" y="47"/>
                    <a:pt x="21" y="46"/>
                  </a:cubicBezTo>
                  <a:cubicBezTo>
                    <a:pt x="20" y="44"/>
                    <a:pt x="20" y="43"/>
                    <a:pt x="20" y="42"/>
                  </a:cubicBezTo>
                  <a:cubicBezTo>
                    <a:pt x="20" y="38"/>
                    <a:pt x="21" y="40"/>
                    <a:pt x="23" y="37"/>
                  </a:cubicBezTo>
                  <a:cubicBezTo>
                    <a:pt x="23" y="34"/>
                    <a:pt x="21" y="34"/>
                    <a:pt x="24" y="32"/>
                  </a:cubicBezTo>
                  <a:cubicBezTo>
                    <a:pt x="27" y="30"/>
                    <a:pt x="30" y="26"/>
                    <a:pt x="29" y="23"/>
                  </a:cubicBezTo>
                  <a:cubicBezTo>
                    <a:pt x="29" y="22"/>
                    <a:pt x="30" y="19"/>
                    <a:pt x="30" y="18"/>
                  </a:cubicBezTo>
                  <a:cubicBezTo>
                    <a:pt x="32" y="16"/>
                    <a:pt x="32" y="13"/>
                    <a:pt x="33" y="16"/>
                  </a:cubicBezTo>
                  <a:cubicBezTo>
                    <a:pt x="36" y="20"/>
                    <a:pt x="39" y="15"/>
                    <a:pt x="42" y="15"/>
                  </a:cubicBezTo>
                  <a:cubicBezTo>
                    <a:pt x="43" y="14"/>
                    <a:pt x="46" y="15"/>
                    <a:pt x="48" y="13"/>
                  </a:cubicBezTo>
                  <a:cubicBezTo>
                    <a:pt x="48" y="12"/>
                    <a:pt x="47" y="10"/>
                    <a:pt x="47" y="9"/>
                  </a:cubicBezTo>
                  <a:cubicBezTo>
                    <a:pt x="48" y="6"/>
                    <a:pt x="48" y="6"/>
                    <a:pt x="48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23"/>
            <p:cNvSpPr>
              <a:spLocks/>
            </p:cNvSpPr>
            <p:nvPr/>
          </p:nvSpPr>
          <p:spPr bwMode="auto">
            <a:xfrm>
              <a:off x="5600" y="3736"/>
              <a:ext cx="507" cy="372"/>
            </a:xfrm>
            <a:custGeom>
              <a:avLst/>
              <a:gdLst>
                <a:gd name="T0" fmla="*/ 206 w 214"/>
                <a:gd name="T1" fmla="*/ 9 h 157"/>
                <a:gd name="T2" fmla="*/ 209 w 214"/>
                <a:gd name="T3" fmla="*/ 21 h 157"/>
                <a:gd name="T4" fmla="*/ 212 w 214"/>
                <a:gd name="T5" fmla="*/ 24 h 157"/>
                <a:gd name="T6" fmla="*/ 214 w 214"/>
                <a:gd name="T7" fmla="*/ 34 h 157"/>
                <a:gd name="T8" fmla="*/ 209 w 214"/>
                <a:gd name="T9" fmla="*/ 43 h 157"/>
                <a:gd name="T10" fmla="*/ 207 w 214"/>
                <a:gd name="T11" fmla="*/ 55 h 157"/>
                <a:gd name="T12" fmla="*/ 206 w 214"/>
                <a:gd name="T13" fmla="*/ 62 h 157"/>
                <a:gd name="T14" fmla="*/ 199 w 214"/>
                <a:gd name="T15" fmla="*/ 72 h 157"/>
                <a:gd name="T16" fmla="*/ 188 w 214"/>
                <a:gd name="T17" fmla="*/ 86 h 157"/>
                <a:gd name="T18" fmla="*/ 184 w 214"/>
                <a:gd name="T19" fmla="*/ 93 h 157"/>
                <a:gd name="T20" fmla="*/ 178 w 214"/>
                <a:gd name="T21" fmla="*/ 98 h 157"/>
                <a:gd name="T22" fmla="*/ 175 w 214"/>
                <a:gd name="T23" fmla="*/ 108 h 157"/>
                <a:gd name="T24" fmla="*/ 186 w 214"/>
                <a:gd name="T25" fmla="*/ 122 h 157"/>
                <a:gd name="T26" fmla="*/ 178 w 214"/>
                <a:gd name="T27" fmla="*/ 123 h 157"/>
                <a:gd name="T28" fmla="*/ 162 w 214"/>
                <a:gd name="T29" fmla="*/ 119 h 157"/>
                <a:gd name="T30" fmla="*/ 143 w 214"/>
                <a:gd name="T31" fmla="*/ 114 h 157"/>
                <a:gd name="T32" fmla="*/ 111 w 214"/>
                <a:gd name="T33" fmla="*/ 120 h 157"/>
                <a:gd name="T34" fmla="*/ 109 w 214"/>
                <a:gd name="T35" fmla="*/ 132 h 157"/>
                <a:gd name="T36" fmla="*/ 93 w 214"/>
                <a:gd name="T37" fmla="*/ 141 h 157"/>
                <a:gd name="T38" fmla="*/ 95 w 214"/>
                <a:gd name="T39" fmla="*/ 154 h 157"/>
                <a:gd name="T40" fmla="*/ 93 w 214"/>
                <a:gd name="T41" fmla="*/ 156 h 157"/>
                <a:gd name="T42" fmla="*/ 65 w 214"/>
                <a:gd name="T43" fmla="*/ 148 h 157"/>
                <a:gd name="T44" fmla="*/ 14 w 214"/>
                <a:gd name="T45" fmla="*/ 128 h 157"/>
                <a:gd name="T46" fmla="*/ 0 w 214"/>
                <a:gd name="T47" fmla="*/ 114 h 157"/>
                <a:gd name="T48" fmla="*/ 0 w 214"/>
                <a:gd name="T49" fmla="*/ 108 h 157"/>
                <a:gd name="T50" fmla="*/ 3 w 214"/>
                <a:gd name="T51" fmla="*/ 104 h 157"/>
                <a:gd name="T52" fmla="*/ 8 w 214"/>
                <a:gd name="T53" fmla="*/ 96 h 157"/>
                <a:gd name="T54" fmla="*/ 12 w 214"/>
                <a:gd name="T55" fmla="*/ 92 h 157"/>
                <a:gd name="T56" fmla="*/ 17 w 214"/>
                <a:gd name="T57" fmla="*/ 88 h 157"/>
                <a:gd name="T58" fmla="*/ 28 w 214"/>
                <a:gd name="T59" fmla="*/ 86 h 157"/>
                <a:gd name="T60" fmla="*/ 44 w 214"/>
                <a:gd name="T61" fmla="*/ 79 h 157"/>
                <a:gd name="T62" fmla="*/ 57 w 214"/>
                <a:gd name="T63" fmla="*/ 70 h 157"/>
                <a:gd name="T64" fmla="*/ 69 w 214"/>
                <a:gd name="T65" fmla="*/ 62 h 157"/>
                <a:gd name="T66" fmla="*/ 63 w 214"/>
                <a:gd name="T67" fmla="*/ 53 h 157"/>
                <a:gd name="T68" fmla="*/ 56 w 214"/>
                <a:gd name="T69" fmla="*/ 38 h 157"/>
                <a:gd name="T70" fmla="*/ 60 w 214"/>
                <a:gd name="T71" fmla="*/ 31 h 157"/>
                <a:gd name="T72" fmla="*/ 42 w 214"/>
                <a:gd name="T73" fmla="*/ 24 h 157"/>
                <a:gd name="T74" fmla="*/ 50 w 214"/>
                <a:gd name="T75" fmla="*/ 15 h 157"/>
                <a:gd name="T76" fmla="*/ 65 w 214"/>
                <a:gd name="T77" fmla="*/ 13 h 157"/>
                <a:gd name="T78" fmla="*/ 81 w 214"/>
                <a:gd name="T79" fmla="*/ 3 h 157"/>
                <a:gd name="T80" fmla="*/ 93 w 214"/>
                <a:gd name="T81" fmla="*/ 0 h 157"/>
                <a:gd name="T82" fmla="*/ 97 w 214"/>
                <a:gd name="T83" fmla="*/ 0 h 157"/>
                <a:gd name="T84" fmla="*/ 109 w 214"/>
                <a:gd name="T85" fmla="*/ 12 h 157"/>
                <a:gd name="T86" fmla="*/ 121 w 214"/>
                <a:gd name="T87" fmla="*/ 12 h 157"/>
                <a:gd name="T88" fmla="*/ 130 w 214"/>
                <a:gd name="T89" fmla="*/ 3 h 157"/>
                <a:gd name="T90" fmla="*/ 136 w 214"/>
                <a:gd name="T91" fmla="*/ 13 h 157"/>
                <a:gd name="T92" fmla="*/ 147 w 214"/>
                <a:gd name="T93" fmla="*/ 24 h 157"/>
                <a:gd name="T94" fmla="*/ 161 w 214"/>
                <a:gd name="T95" fmla="*/ 22 h 157"/>
                <a:gd name="T96" fmla="*/ 171 w 214"/>
                <a:gd name="T97" fmla="*/ 27 h 157"/>
                <a:gd name="T98" fmla="*/ 183 w 214"/>
                <a:gd name="T99" fmla="*/ 26 h 157"/>
                <a:gd name="T100" fmla="*/ 193 w 214"/>
                <a:gd name="T101" fmla="*/ 22 h 157"/>
                <a:gd name="T102" fmla="*/ 197 w 214"/>
                <a:gd name="T103" fmla="*/ 15 h 157"/>
                <a:gd name="T104" fmla="*/ 200 w 214"/>
                <a:gd name="T105" fmla="*/ 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4" h="157">
                  <a:moveTo>
                    <a:pt x="200" y="6"/>
                  </a:moveTo>
                  <a:cubicBezTo>
                    <a:pt x="202" y="7"/>
                    <a:pt x="204" y="9"/>
                    <a:pt x="206" y="9"/>
                  </a:cubicBezTo>
                  <a:cubicBezTo>
                    <a:pt x="211" y="10"/>
                    <a:pt x="206" y="13"/>
                    <a:pt x="207" y="17"/>
                  </a:cubicBezTo>
                  <a:cubicBezTo>
                    <a:pt x="208" y="18"/>
                    <a:pt x="209" y="19"/>
                    <a:pt x="209" y="21"/>
                  </a:cubicBezTo>
                  <a:cubicBezTo>
                    <a:pt x="210" y="21"/>
                    <a:pt x="211" y="23"/>
                    <a:pt x="212" y="24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11" y="28"/>
                    <a:pt x="211" y="28"/>
                    <a:pt x="211" y="28"/>
                  </a:cubicBezTo>
                  <a:cubicBezTo>
                    <a:pt x="211" y="31"/>
                    <a:pt x="214" y="32"/>
                    <a:pt x="214" y="34"/>
                  </a:cubicBezTo>
                  <a:cubicBezTo>
                    <a:pt x="214" y="35"/>
                    <a:pt x="211" y="35"/>
                    <a:pt x="211" y="36"/>
                  </a:cubicBezTo>
                  <a:cubicBezTo>
                    <a:pt x="207" y="38"/>
                    <a:pt x="213" y="41"/>
                    <a:pt x="209" y="43"/>
                  </a:cubicBezTo>
                  <a:cubicBezTo>
                    <a:pt x="206" y="45"/>
                    <a:pt x="203" y="44"/>
                    <a:pt x="205" y="48"/>
                  </a:cubicBezTo>
                  <a:cubicBezTo>
                    <a:pt x="205" y="50"/>
                    <a:pt x="208" y="53"/>
                    <a:pt x="207" y="55"/>
                  </a:cubicBezTo>
                  <a:cubicBezTo>
                    <a:pt x="206" y="56"/>
                    <a:pt x="206" y="57"/>
                    <a:pt x="207" y="58"/>
                  </a:cubicBezTo>
                  <a:cubicBezTo>
                    <a:pt x="209" y="60"/>
                    <a:pt x="207" y="60"/>
                    <a:pt x="206" y="62"/>
                  </a:cubicBezTo>
                  <a:cubicBezTo>
                    <a:pt x="204" y="63"/>
                    <a:pt x="199" y="65"/>
                    <a:pt x="199" y="67"/>
                  </a:cubicBezTo>
                  <a:cubicBezTo>
                    <a:pt x="200" y="70"/>
                    <a:pt x="201" y="69"/>
                    <a:pt x="199" y="72"/>
                  </a:cubicBezTo>
                  <a:cubicBezTo>
                    <a:pt x="196" y="75"/>
                    <a:pt x="197" y="79"/>
                    <a:pt x="195" y="82"/>
                  </a:cubicBezTo>
                  <a:cubicBezTo>
                    <a:pt x="194" y="84"/>
                    <a:pt x="190" y="84"/>
                    <a:pt x="188" y="86"/>
                  </a:cubicBezTo>
                  <a:cubicBezTo>
                    <a:pt x="187" y="87"/>
                    <a:pt x="188" y="88"/>
                    <a:pt x="188" y="89"/>
                  </a:cubicBezTo>
                  <a:cubicBezTo>
                    <a:pt x="187" y="91"/>
                    <a:pt x="184" y="92"/>
                    <a:pt x="184" y="93"/>
                  </a:cubicBezTo>
                  <a:cubicBezTo>
                    <a:pt x="184" y="93"/>
                    <a:pt x="184" y="93"/>
                    <a:pt x="184" y="93"/>
                  </a:cubicBezTo>
                  <a:cubicBezTo>
                    <a:pt x="183" y="95"/>
                    <a:pt x="181" y="98"/>
                    <a:pt x="178" y="98"/>
                  </a:cubicBezTo>
                  <a:cubicBezTo>
                    <a:pt x="177" y="97"/>
                    <a:pt x="174" y="93"/>
                    <a:pt x="174" y="97"/>
                  </a:cubicBezTo>
                  <a:cubicBezTo>
                    <a:pt x="173" y="100"/>
                    <a:pt x="175" y="105"/>
                    <a:pt x="175" y="108"/>
                  </a:cubicBezTo>
                  <a:cubicBezTo>
                    <a:pt x="174" y="111"/>
                    <a:pt x="172" y="111"/>
                    <a:pt x="174" y="114"/>
                  </a:cubicBezTo>
                  <a:cubicBezTo>
                    <a:pt x="176" y="119"/>
                    <a:pt x="181" y="120"/>
                    <a:pt x="186" y="122"/>
                  </a:cubicBezTo>
                  <a:cubicBezTo>
                    <a:pt x="186" y="122"/>
                    <a:pt x="182" y="126"/>
                    <a:pt x="181" y="126"/>
                  </a:cubicBezTo>
                  <a:cubicBezTo>
                    <a:pt x="181" y="126"/>
                    <a:pt x="178" y="124"/>
                    <a:pt x="178" y="123"/>
                  </a:cubicBezTo>
                  <a:cubicBezTo>
                    <a:pt x="177" y="121"/>
                    <a:pt x="171" y="119"/>
                    <a:pt x="168" y="119"/>
                  </a:cubicBezTo>
                  <a:cubicBezTo>
                    <a:pt x="165" y="120"/>
                    <a:pt x="164" y="123"/>
                    <a:pt x="162" y="119"/>
                  </a:cubicBezTo>
                  <a:cubicBezTo>
                    <a:pt x="161" y="115"/>
                    <a:pt x="153" y="118"/>
                    <a:pt x="150" y="116"/>
                  </a:cubicBezTo>
                  <a:cubicBezTo>
                    <a:pt x="147" y="114"/>
                    <a:pt x="147" y="114"/>
                    <a:pt x="143" y="114"/>
                  </a:cubicBezTo>
                  <a:cubicBezTo>
                    <a:pt x="134" y="117"/>
                    <a:pt x="129" y="122"/>
                    <a:pt x="124" y="111"/>
                  </a:cubicBezTo>
                  <a:cubicBezTo>
                    <a:pt x="116" y="111"/>
                    <a:pt x="111" y="111"/>
                    <a:pt x="111" y="120"/>
                  </a:cubicBezTo>
                  <a:cubicBezTo>
                    <a:pt x="111" y="123"/>
                    <a:pt x="108" y="123"/>
                    <a:pt x="109" y="125"/>
                  </a:cubicBezTo>
                  <a:cubicBezTo>
                    <a:pt x="110" y="128"/>
                    <a:pt x="111" y="129"/>
                    <a:pt x="109" y="132"/>
                  </a:cubicBezTo>
                  <a:cubicBezTo>
                    <a:pt x="107" y="135"/>
                    <a:pt x="99" y="137"/>
                    <a:pt x="96" y="137"/>
                  </a:cubicBezTo>
                  <a:cubicBezTo>
                    <a:pt x="91" y="137"/>
                    <a:pt x="94" y="139"/>
                    <a:pt x="93" y="141"/>
                  </a:cubicBezTo>
                  <a:cubicBezTo>
                    <a:pt x="91" y="145"/>
                    <a:pt x="91" y="144"/>
                    <a:pt x="93" y="148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4" y="154"/>
                    <a:pt x="93" y="155"/>
                    <a:pt x="93" y="156"/>
                  </a:cubicBezTo>
                  <a:cubicBezTo>
                    <a:pt x="89" y="157"/>
                    <a:pt x="84" y="154"/>
                    <a:pt x="81" y="152"/>
                  </a:cubicBezTo>
                  <a:cubicBezTo>
                    <a:pt x="76" y="149"/>
                    <a:pt x="69" y="148"/>
                    <a:pt x="65" y="148"/>
                  </a:cubicBezTo>
                  <a:cubicBezTo>
                    <a:pt x="54" y="148"/>
                    <a:pt x="48" y="141"/>
                    <a:pt x="39" y="138"/>
                  </a:cubicBezTo>
                  <a:cubicBezTo>
                    <a:pt x="33" y="135"/>
                    <a:pt x="17" y="133"/>
                    <a:pt x="14" y="128"/>
                  </a:cubicBezTo>
                  <a:cubicBezTo>
                    <a:pt x="11" y="124"/>
                    <a:pt x="11" y="120"/>
                    <a:pt x="6" y="117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3"/>
                    <a:pt x="2" y="112"/>
                    <a:pt x="2" y="110"/>
                  </a:cubicBezTo>
                  <a:cubicBezTo>
                    <a:pt x="1" y="110"/>
                    <a:pt x="0" y="109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5" y="101"/>
                    <a:pt x="7" y="101"/>
                    <a:pt x="8" y="99"/>
                  </a:cubicBezTo>
                  <a:cubicBezTo>
                    <a:pt x="9" y="98"/>
                    <a:pt x="9" y="97"/>
                    <a:pt x="8" y="96"/>
                  </a:cubicBezTo>
                  <a:cubicBezTo>
                    <a:pt x="6" y="94"/>
                    <a:pt x="10" y="95"/>
                    <a:pt x="11" y="94"/>
                  </a:cubicBezTo>
                  <a:cubicBezTo>
                    <a:pt x="12" y="94"/>
                    <a:pt x="12" y="93"/>
                    <a:pt x="12" y="92"/>
                  </a:cubicBezTo>
                  <a:cubicBezTo>
                    <a:pt x="12" y="91"/>
                    <a:pt x="13" y="90"/>
                    <a:pt x="14" y="89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20" y="88"/>
                    <a:pt x="24" y="89"/>
                    <a:pt x="28" y="86"/>
                  </a:cubicBezTo>
                  <a:cubicBezTo>
                    <a:pt x="33" y="82"/>
                    <a:pt x="36" y="95"/>
                    <a:pt x="38" y="88"/>
                  </a:cubicBezTo>
                  <a:cubicBezTo>
                    <a:pt x="39" y="84"/>
                    <a:pt x="46" y="84"/>
                    <a:pt x="44" y="79"/>
                  </a:cubicBezTo>
                  <a:cubicBezTo>
                    <a:pt x="43" y="79"/>
                    <a:pt x="49" y="75"/>
                    <a:pt x="50" y="75"/>
                  </a:cubicBezTo>
                  <a:cubicBezTo>
                    <a:pt x="53" y="73"/>
                    <a:pt x="55" y="71"/>
                    <a:pt x="57" y="70"/>
                  </a:cubicBezTo>
                  <a:cubicBezTo>
                    <a:pt x="60" y="70"/>
                    <a:pt x="62" y="76"/>
                    <a:pt x="63" y="73"/>
                  </a:cubicBezTo>
                  <a:cubicBezTo>
                    <a:pt x="65" y="69"/>
                    <a:pt x="69" y="66"/>
                    <a:pt x="69" y="62"/>
                  </a:cubicBezTo>
                  <a:cubicBezTo>
                    <a:pt x="70" y="60"/>
                    <a:pt x="71" y="53"/>
                    <a:pt x="70" y="53"/>
                  </a:cubicBezTo>
                  <a:cubicBezTo>
                    <a:pt x="68" y="53"/>
                    <a:pt x="65" y="54"/>
                    <a:pt x="63" y="53"/>
                  </a:cubicBezTo>
                  <a:cubicBezTo>
                    <a:pt x="59" y="53"/>
                    <a:pt x="60" y="51"/>
                    <a:pt x="60" y="48"/>
                  </a:cubicBezTo>
                  <a:cubicBezTo>
                    <a:pt x="60" y="43"/>
                    <a:pt x="55" y="44"/>
                    <a:pt x="56" y="38"/>
                  </a:cubicBezTo>
                  <a:cubicBezTo>
                    <a:pt x="56" y="36"/>
                    <a:pt x="55" y="38"/>
                    <a:pt x="57" y="35"/>
                  </a:cubicBezTo>
                  <a:cubicBezTo>
                    <a:pt x="60" y="33"/>
                    <a:pt x="62" y="35"/>
                    <a:pt x="60" y="31"/>
                  </a:cubicBezTo>
                  <a:cubicBezTo>
                    <a:pt x="58" y="26"/>
                    <a:pt x="57" y="28"/>
                    <a:pt x="53" y="26"/>
                  </a:cubicBezTo>
                  <a:cubicBezTo>
                    <a:pt x="49" y="24"/>
                    <a:pt x="42" y="29"/>
                    <a:pt x="42" y="24"/>
                  </a:cubicBezTo>
                  <a:cubicBezTo>
                    <a:pt x="43" y="22"/>
                    <a:pt x="41" y="18"/>
                    <a:pt x="44" y="17"/>
                  </a:cubicBezTo>
                  <a:cubicBezTo>
                    <a:pt x="46" y="16"/>
                    <a:pt x="47" y="15"/>
                    <a:pt x="50" y="15"/>
                  </a:cubicBezTo>
                  <a:cubicBezTo>
                    <a:pt x="51" y="15"/>
                    <a:pt x="52" y="18"/>
                    <a:pt x="54" y="18"/>
                  </a:cubicBezTo>
                  <a:cubicBezTo>
                    <a:pt x="56" y="19"/>
                    <a:pt x="63" y="15"/>
                    <a:pt x="65" y="13"/>
                  </a:cubicBezTo>
                  <a:cubicBezTo>
                    <a:pt x="67" y="10"/>
                    <a:pt x="65" y="10"/>
                    <a:pt x="69" y="9"/>
                  </a:cubicBezTo>
                  <a:cubicBezTo>
                    <a:pt x="73" y="7"/>
                    <a:pt x="76" y="3"/>
                    <a:pt x="81" y="3"/>
                  </a:cubicBezTo>
                  <a:cubicBezTo>
                    <a:pt x="83" y="3"/>
                    <a:pt x="85" y="5"/>
                    <a:pt x="87" y="4"/>
                  </a:cubicBezTo>
                  <a:cubicBezTo>
                    <a:pt x="90" y="3"/>
                    <a:pt x="91" y="2"/>
                    <a:pt x="93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2"/>
                    <a:pt x="102" y="3"/>
                    <a:pt x="105" y="4"/>
                  </a:cubicBezTo>
                  <a:cubicBezTo>
                    <a:pt x="108" y="6"/>
                    <a:pt x="106" y="10"/>
                    <a:pt x="109" y="12"/>
                  </a:cubicBezTo>
                  <a:cubicBezTo>
                    <a:pt x="112" y="12"/>
                    <a:pt x="114" y="11"/>
                    <a:pt x="117" y="11"/>
                  </a:cubicBezTo>
                  <a:cubicBezTo>
                    <a:pt x="118" y="12"/>
                    <a:pt x="119" y="12"/>
                    <a:pt x="121" y="12"/>
                  </a:cubicBezTo>
                  <a:cubicBezTo>
                    <a:pt x="121" y="11"/>
                    <a:pt x="122" y="10"/>
                    <a:pt x="123" y="10"/>
                  </a:cubicBezTo>
                  <a:cubicBezTo>
                    <a:pt x="128" y="9"/>
                    <a:pt x="124" y="3"/>
                    <a:pt x="130" y="3"/>
                  </a:cubicBezTo>
                  <a:cubicBezTo>
                    <a:pt x="132" y="4"/>
                    <a:pt x="133" y="6"/>
                    <a:pt x="135" y="6"/>
                  </a:cubicBezTo>
                  <a:cubicBezTo>
                    <a:pt x="138" y="8"/>
                    <a:pt x="136" y="10"/>
                    <a:pt x="136" y="13"/>
                  </a:cubicBezTo>
                  <a:cubicBezTo>
                    <a:pt x="136" y="15"/>
                    <a:pt x="138" y="15"/>
                    <a:pt x="138" y="18"/>
                  </a:cubicBezTo>
                  <a:cubicBezTo>
                    <a:pt x="137" y="25"/>
                    <a:pt x="144" y="19"/>
                    <a:pt x="147" y="24"/>
                  </a:cubicBezTo>
                  <a:cubicBezTo>
                    <a:pt x="151" y="27"/>
                    <a:pt x="151" y="18"/>
                    <a:pt x="152" y="19"/>
                  </a:cubicBezTo>
                  <a:cubicBezTo>
                    <a:pt x="156" y="21"/>
                    <a:pt x="160" y="16"/>
                    <a:pt x="161" y="22"/>
                  </a:cubicBezTo>
                  <a:cubicBezTo>
                    <a:pt x="162" y="27"/>
                    <a:pt x="163" y="24"/>
                    <a:pt x="166" y="25"/>
                  </a:cubicBezTo>
                  <a:cubicBezTo>
                    <a:pt x="166" y="25"/>
                    <a:pt x="168" y="31"/>
                    <a:pt x="171" y="27"/>
                  </a:cubicBezTo>
                  <a:cubicBezTo>
                    <a:pt x="175" y="23"/>
                    <a:pt x="174" y="34"/>
                    <a:pt x="177" y="28"/>
                  </a:cubicBezTo>
                  <a:cubicBezTo>
                    <a:pt x="178" y="27"/>
                    <a:pt x="181" y="26"/>
                    <a:pt x="183" y="26"/>
                  </a:cubicBezTo>
                  <a:cubicBezTo>
                    <a:pt x="185" y="26"/>
                    <a:pt x="186" y="27"/>
                    <a:pt x="188" y="28"/>
                  </a:cubicBezTo>
                  <a:cubicBezTo>
                    <a:pt x="191" y="29"/>
                    <a:pt x="190" y="22"/>
                    <a:pt x="193" y="22"/>
                  </a:cubicBezTo>
                  <a:cubicBezTo>
                    <a:pt x="194" y="22"/>
                    <a:pt x="198" y="23"/>
                    <a:pt x="198" y="22"/>
                  </a:cubicBezTo>
                  <a:cubicBezTo>
                    <a:pt x="198" y="19"/>
                    <a:pt x="195" y="16"/>
                    <a:pt x="197" y="15"/>
                  </a:cubicBezTo>
                  <a:cubicBezTo>
                    <a:pt x="199" y="13"/>
                    <a:pt x="198" y="13"/>
                    <a:pt x="198" y="12"/>
                  </a:cubicBezTo>
                  <a:cubicBezTo>
                    <a:pt x="197" y="9"/>
                    <a:pt x="200" y="9"/>
                    <a:pt x="200" y="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24"/>
            <p:cNvSpPr>
              <a:spLocks/>
            </p:cNvSpPr>
            <p:nvPr/>
          </p:nvSpPr>
          <p:spPr bwMode="auto">
            <a:xfrm>
              <a:off x="6036" y="3746"/>
              <a:ext cx="281" cy="289"/>
            </a:xfrm>
            <a:custGeom>
              <a:avLst/>
              <a:gdLst>
                <a:gd name="T0" fmla="*/ 2 w 119"/>
                <a:gd name="T1" fmla="*/ 91 h 122"/>
                <a:gd name="T2" fmla="*/ 6 w 119"/>
                <a:gd name="T3" fmla="*/ 95 h 122"/>
                <a:gd name="T4" fmla="*/ 7 w 119"/>
                <a:gd name="T5" fmla="*/ 103 h 122"/>
                <a:gd name="T6" fmla="*/ 9 w 119"/>
                <a:gd name="T7" fmla="*/ 111 h 122"/>
                <a:gd name="T8" fmla="*/ 13 w 119"/>
                <a:gd name="T9" fmla="*/ 118 h 122"/>
                <a:gd name="T10" fmla="*/ 25 w 119"/>
                <a:gd name="T11" fmla="*/ 115 h 122"/>
                <a:gd name="T12" fmla="*/ 33 w 119"/>
                <a:gd name="T13" fmla="*/ 108 h 122"/>
                <a:gd name="T14" fmla="*/ 42 w 119"/>
                <a:gd name="T15" fmla="*/ 106 h 122"/>
                <a:gd name="T16" fmla="*/ 51 w 119"/>
                <a:gd name="T17" fmla="*/ 101 h 122"/>
                <a:gd name="T18" fmla="*/ 56 w 119"/>
                <a:gd name="T19" fmla="*/ 97 h 122"/>
                <a:gd name="T20" fmla="*/ 65 w 119"/>
                <a:gd name="T21" fmla="*/ 102 h 122"/>
                <a:gd name="T22" fmla="*/ 67 w 119"/>
                <a:gd name="T23" fmla="*/ 99 h 122"/>
                <a:gd name="T24" fmla="*/ 69 w 119"/>
                <a:gd name="T25" fmla="*/ 93 h 122"/>
                <a:gd name="T26" fmla="*/ 69 w 119"/>
                <a:gd name="T27" fmla="*/ 88 h 122"/>
                <a:gd name="T28" fmla="*/ 77 w 119"/>
                <a:gd name="T29" fmla="*/ 85 h 122"/>
                <a:gd name="T30" fmla="*/ 76 w 119"/>
                <a:gd name="T31" fmla="*/ 79 h 122"/>
                <a:gd name="T32" fmla="*/ 78 w 119"/>
                <a:gd name="T33" fmla="*/ 74 h 122"/>
                <a:gd name="T34" fmla="*/ 73 w 119"/>
                <a:gd name="T35" fmla="*/ 63 h 122"/>
                <a:gd name="T36" fmla="*/ 83 w 119"/>
                <a:gd name="T37" fmla="*/ 51 h 122"/>
                <a:gd name="T38" fmla="*/ 92 w 119"/>
                <a:gd name="T39" fmla="*/ 52 h 122"/>
                <a:gd name="T40" fmla="*/ 98 w 119"/>
                <a:gd name="T41" fmla="*/ 65 h 122"/>
                <a:gd name="T42" fmla="*/ 96 w 119"/>
                <a:gd name="T43" fmla="*/ 77 h 122"/>
                <a:gd name="T44" fmla="*/ 99 w 119"/>
                <a:gd name="T45" fmla="*/ 79 h 122"/>
                <a:gd name="T46" fmla="*/ 107 w 119"/>
                <a:gd name="T47" fmla="*/ 86 h 122"/>
                <a:gd name="T48" fmla="*/ 116 w 119"/>
                <a:gd name="T49" fmla="*/ 84 h 122"/>
                <a:gd name="T50" fmla="*/ 117 w 119"/>
                <a:gd name="T51" fmla="*/ 80 h 122"/>
                <a:gd name="T52" fmla="*/ 116 w 119"/>
                <a:gd name="T53" fmla="*/ 69 h 122"/>
                <a:gd name="T54" fmla="*/ 115 w 119"/>
                <a:gd name="T55" fmla="*/ 61 h 122"/>
                <a:gd name="T56" fmla="*/ 115 w 119"/>
                <a:gd name="T57" fmla="*/ 52 h 122"/>
                <a:gd name="T58" fmla="*/ 112 w 119"/>
                <a:gd name="T59" fmla="*/ 49 h 122"/>
                <a:gd name="T60" fmla="*/ 114 w 119"/>
                <a:gd name="T61" fmla="*/ 45 h 122"/>
                <a:gd name="T62" fmla="*/ 117 w 119"/>
                <a:gd name="T63" fmla="*/ 40 h 122"/>
                <a:gd name="T64" fmla="*/ 107 w 119"/>
                <a:gd name="T65" fmla="*/ 27 h 122"/>
                <a:gd name="T66" fmla="*/ 94 w 119"/>
                <a:gd name="T67" fmla="*/ 18 h 122"/>
                <a:gd name="T68" fmla="*/ 84 w 119"/>
                <a:gd name="T69" fmla="*/ 20 h 122"/>
                <a:gd name="T70" fmla="*/ 70 w 119"/>
                <a:gd name="T71" fmla="*/ 29 h 122"/>
                <a:gd name="T72" fmla="*/ 68 w 119"/>
                <a:gd name="T73" fmla="*/ 21 h 122"/>
                <a:gd name="T74" fmla="*/ 49 w 119"/>
                <a:gd name="T75" fmla="*/ 8 h 122"/>
                <a:gd name="T76" fmla="*/ 44 w 119"/>
                <a:gd name="T77" fmla="*/ 0 h 122"/>
                <a:gd name="T78" fmla="*/ 37 w 119"/>
                <a:gd name="T79" fmla="*/ 5 h 122"/>
                <a:gd name="T80" fmla="*/ 38 w 119"/>
                <a:gd name="T81" fmla="*/ 15 h 122"/>
                <a:gd name="T82" fmla="*/ 29 w 119"/>
                <a:gd name="T83" fmla="*/ 19 h 122"/>
                <a:gd name="T84" fmla="*/ 28 w 119"/>
                <a:gd name="T85" fmla="*/ 24 h 122"/>
                <a:gd name="T86" fmla="*/ 27 w 119"/>
                <a:gd name="T87" fmla="*/ 31 h 122"/>
                <a:gd name="T88" fmla="*/ 21 w 119"/>
                <a:gd name="T89" fmla="*/ 43 h 122"/>
                <a:gd name="T90" fmla="*/ 23 w 119"/>
                <a:gd name="T91" fmla="*/ 54 h 122"/>
                <a:gd name="T92" fmla="*/ 16 w 119"/>
                <a:gd name="T93" fmla="*/ 63 h 122"/>
                <a:gd name="T94" fmla="*/ 11 w 119"/>
                <a:gd name="T95" fmla="*/ 78 h 122"/>
                <a:gd name="T96" fmla="*/ 4 w 119"/>
                <a:gd name="T97" fmla="*/ 8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9" h="122">
                  <a:moveTo>
                    <a:pt x="0" y="89"/>
                  </a:moveTo>
                  <a:cubicBezTo>
                    <a:pt x="1" y="90"/>
                    <a:pt x="0" y="91"/>
                    <a:pt x="2" y="91"/>
                  </a:cubicBezTo>
                  <a:cubicBezTo>
                    <a:pt x="3" y="92"/>
                    <a:pt x="5" y="91"/>
                    <a:pt x="6" y="93"/>
                  </a:cubicBezTo>
                  <a:cubicBezTo>
                    <a:pt x="6" y="93"/>
                    <a:pt x="5" y="94"/>
                    <a:pt x="6" y="95"/>
                  </a:cubicBezTo>
                  <a:cubicBezTo>
                    <a:pt x="9" y="96"/>
                    <a:pt x="10" y="96"/>
                    <a:pt x="9" y="99"/>
                  </a:cubicBezTo>
                  <a:cubicBezTo>
                    <a:pt x="8" y="101"/>
                    <a:pt x="9" y="102"/>
                    <a:pt x="7" y="103"/>
                  </a:cubicBezTo>
                  <a:cubicBezTo>
                    <a:pt x="4" y="106"/>
                    <a:pt x="9" y="106"/>
                    <a:pt x="9" y="107"/>
                  </a:cubicBezTo>
                  <a:cubicBezTo>
                    <a:pt x="11" y="108"/>
                    <a:pt x="8" y="110"/>
                    <a:pt x="9" y="111"/>
                  </a:cubicBezTo>
                  <a:cubicBezTo>
                    <a:pt x="10" y="112"/>
                    <a:pt x="12" y="110"/>
                    <a:pt x="12" y="111"/>
                  </a:cubicBezTo>
                  <a:cubicBezTo>
                    <a:pt x="13" y="112"/>
                    <a:pt x="12" y="117"/>
                    <a:pt x="13" y="118"/>
                  </a:cubicBezTo>
                  <a:cubicBezTo>
                    <a:pt x="13" y="118"/>
                    <a:pt x="17" y="120"/>
                    <a:pt x="17" y="121"/>
                  </a:cubicBezTo>
                  <a:cubicBezTo>
                    <a:pt x="19" y="122"/>
                    <a:pt x="23" y="117"/>
                    <a:pt x="25" y="115"/>
                  </a:cubicBezTo>
                  <a:cubicBezTo>
                    <a:pt x="26" y="114"/>
                    <a:pt x="28" y="113"/>
                    <a:pt x="30" y="112"/>
                  </a:cubicBezTo>
                  <a:cubicBezTo>
                    <a:pt x="31" y="111"/>
                    <a:pt x="31" y="108"/>
                    <a:pt x="33" y="108"/>
                  </a:cubicBezTo>
                  <a:cubicBezTo>
                    <a:pt x="35" y="108"/>
                    <a:pt x="36" y="112"/>
                    <a:pt x="38" y="109"/>
                  </a:cubicBezTo>
                  <a:cubicBezTo>
                    <a:pt x="39" y="108"/>
                    <a:pt x="39" y="106"/>
                    <a:pt x="42" y="106"/>
                  </a:cubicBezTo>
                  <a:cubicBezTo>
                    <a:pt x="45" y="107"/>
                    <a:pt x="46" y="106"/>
                    <a:pt x="48" y="103"/>
                  </a:cubicBezTo>
                  <a:cubicBezTo>
                    <a:pt x="49" y="102"/>
                    <a:pt x="50" y="102"/>
                    <a:pt x="51" y="101"/>
                  </a:cubicBezTo>
                  <a:cubicBezTo>
                    <a:pt x="53" y="100"/>
                    <a:pt x="54" y="102"/>
                    <a:pt x="54" y="99"/>
                  </a:cubicBezTo>
                  <a:cubicBezTo>
                    <a:pt x="54" y="98"/>
                    <a:pt x="55" y="94"/>
                    <a:pt x="56" y="97"/>
                  </a:cubicBezTo>
                  <a:cubicBezTo>
                    <a:pt x="57" y="99"/>
                    <a:pt x="58" y="100"/>
                    <a:pt x="60" y="102"/>
                  </a:cubicBezTo>
                  <a:cubicBezTo>
                    <a:pt x="61" y="103"/>
                    <a:pt x="63" y="102"/>
                    <a:pt x="65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6" y="101"/>
                    <a:pt x="67" y="100"/>
                    <a:pt x="67" y="99"/>
                  </a:cubicBezTo>
                  <a:cubicBezTo>
                    <a:pt x="67" y="97"/>
                    <a:pt x="67" y="97"/>
                    <a:pt x="67" y="96"/>
                  </a:cubicBezTo>
                  <a:cubicBezTo>
                    <a:pt x="68" y="95"/>
                    <a:pt x="69" y="94"/>
                    <a:pt x="69" y="93"/>
                  </a:cubicBezTo>
                  <a:cubicBezTo>
                    <a:pt x="69" y="92"/>
                    <a:pt x="69" y="91"/>
                    <a:pt x="69" y="91"/>
                  </a:cubicBezTo>
                  <a:cubicBezTo>
                    <a:pt x="69" y="90"/>
                    <a:pt x="69" y="89"/>
                    <a:pt x="69" y="88"/>
                  </a:cubicBezTo>
                  <a:cubicBezTo>
                    <a:pt x="70" y="88"/>
                    <a:pt x="72" y="87"/>
                    <a:pt x="73" y="87"/>
                  </a:cubicBezTo>
                  <a:cubicBezTo>
                    <a:pt x="75" y="87"/>
                    <a:pt x="75" y="87"/>
                    <a:pt x="77" y="85"/>
                  </a:cubicBezTo>
                  <a:cubicBezTo>
                    <a:pt x="77" y="84"/>
                    <a:pt x="77" y="84"/>
                    <a:pt x="76" y="83"/>
                  </a:cubicBezTo>
                  <a:cubicBezTo>
                    <a:pt x="75" y="82"/>
                    <a:pt x="75" y="81"/>
                    <a:pt x="76" y="79"/>
                  </a:cubicBezTo>
                  <a:cubicBezTo>
                    <a:pt x="77" y="78"/>
                    <a:pt x="77" y="75"/>
                    <a:pt x="78" y="74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8" y="72"/>
                    <a:pt x="77" y="70"/>
                    <a:pt x="77" y="68"/>
                  </a:cubicBezTo>
                  <a:cubicBezTo>
                    <a:pt x="75" y="67"/>
                    <a:pt x="74" y="65"/>
                    <a:pt x="73" y="63"/>
                  </a:cubicBezTo>
                  <a:cubicBezTo>
                    <a:pt x="73" y="63"/>
                    <a:pt x="80" y="59"/>
                    <a:pt x="80" y="57"/>
                  </a:cubicBezTo>
                  <a:cubicBezTo>
                    <a:pt x="83" y="54"/>
                    <a:pt x="83" y="55"/>
                    <a:pt x="83" y="51"/>
                  </a:cubicBezTo>
                  <a:cubicBezTo>
                    <a:pt x="84" y="51"/>
                    <a:pt x="86" y="45"/>
                    <a:pt x="88" y="46"/>
                  </a:cubicBezTo>
                  <a:cubicBezTo>
                    <a:pt x="88" y="50"/>
                    <a:pt x="90" y="49"/>
                    <a:pt x="92" y="52"/>
                  </a:cubicBezTo>
                  <a:cubicBezTo>
                    <a:pt x="92" y="54"/>
                    <a:pt x="91" y="55"/>
                    <a:pt x="92" y="57"/>
                  </a:cubicBezTo>
                  <a:cubicBezTo>
                    <a:pt x="95" y="60"/>
                    <a:pt x="97" y="61"/>
                    <a:pt x="98" y="65"/>
                  </a:cubicBezTo>
                  <a:cubicBezTo>
                    <a:pt x="98" y="69"/>
                    <a:pt x="97" y="72"/>
                    <a:pt x="97" y="75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97" y="78"/>
                    <a:pt x="97" y="79"/>
                    <a:pt x="99" y="79"/>
                  </a:cubicBezTo>
                  <a:cubicBezTo>
                    <a:pt x="100" y="78"/>
                    <a:pt x="102" y="79"/>
                    <a:pt x="102" y="81"/>
                  </a:cubicBezTo>
                  <a:cubicBezTo>
                    <a:pt x="102" y="83"/>
                    <a:pt x="105" y="86"/>
                    <a:pt x="107" y="86"/>
                  </a:cubicBezTo>
                  <a:cubicBezTo>
                    <a:pt x="108" y="86"/>
                    <a:pt x="110" y="86"/>
                    <a:pt x="111" y="85"/>
                  </a:cubicBezTo>
                  <a:cubicBezTo>
                    <a:pt x="113" y="85"/>
                    <a:pt x="114" y="84"/>
                    <a:pt x="116" y="84"/>
                  </a:cubicBezTo>
                  <a:cubicBezTo>
                    <a:pt x="116" y="84"/>
                    <a:pt x="116" y="84"/>
                    <a:pt x="116" y="84"/>
                  </a:cubicBezTo>
                  <a:cubicBezTo>
                    <a:pt x="117" y="83"/>
                    <a:pt x="118" y="82"/>
                    <a:pt x="117" y="80"/>
                  </a:cubicBezTo>
                  <a:cubicBezTo>
                    <a:pt x="116" y="79"/>
                    <a:pt x="118" y="78"/>
                    <a:pt x="117" y="76"/>
                  </a:cubicBezTo>
                  <a:cubicBezTo>
                    <a:pt x="116" y="74"/>
                    <a:pt x="116" y="71"/>
                    <a:pt x="116" y="69"/>
                  </a:cubicBezTo>
                  <a:cubicBezTo>
                    <a:pt x="117" y="67"/>
                    <a:pt x="118" y="67"/>
                    <a:pt x="117" y="66"/>
                  </a:cubicBezTo>
                  <a:cubicBezTo>
                    <a:pt x="117" y="64"/>
                    <a:pt x="115" y="63"/>
                    <a:pt x="115" y="61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4" y="52"/>
                    <a:pt x="114" y="52"/>
                    <a:pt x="114" y="51"/>
                  </a:cubicBezTo>
                  <a:cubicBezTo>
                    <a:pt x="114" y="51"/>
                    <a:pt x="113" y="50"/>
                    <a:pt x="112" y="49"/>
                  </a:cubicBezTo>
                  <a:cubicBezTo>
                    <a:pt x="112" y="48"/>
                    <a:pt x="112" y="47"/>
                    <a:pt x="112" y="46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4" y="42"/>
                    <a:pt x="115" y="42"/>
                    <a:pt x="117" y="40"/>
                  </a:cubicBezTo>
                  <a:cubicBezTo>
                    <a:pt x="119" y="39"/>
                    <a:pt x="118" y="36"/>
                    <a:pt x="118" y="34"/>
                  </a:cubicBezTo>
                  <a:cubicBezTo>
                    <a:pt x="116" y="31"/>
                    <a:pt x="110" y="27"/>
                    <a:pt x="107" y="27"/>
                  </a:cubicBezTo>
                  <a:cubicBezTo>
                    <a:pt x="102" y="26"/>
                    <a:pt x="100" y="29"/>
                    <a:pt x="97" y="24"/>
                  </a:cubicBezTo>
                  <a:cubicBezTo>
                    <a:pt x="93" y="20"/>
                    <a:pt x="96" y="21"/>
                    <a:pt x="94" y="18"/>
                  </a:cubicBezTo>
                  <a:cubicBezTo>
                    <a:pt x="92" y="18"/>
                    <a:pt x="92" y="20"/>
                    <a:pt x="90" y="20"/>
                  </a:cubicBezTo>
                  <a:cubicBezTo>
                    <a:pt x="88" y="20"/>
                    <a:pt x="85" y="17"/>
                    <a:pt x="84" y="20"/>
                  </a:cubicBezTo>
                  <a:cubicBezTo>
                    <a:pt x="81" y="24"/>
                    <a:pt x="81" y="32"/>
                    <a:pt x="75" y="34"/>
                  </a:cubicBezTo>
                  <a:cubicBezTo>
                    <a:pt x="69" y="36"/>
                    <a:pt x="72" y="32"/>
                    <a:pt x="70" y="29"/>
                  </a:cubicBezTo>
                  <a:cubicBezTo>
                    <a:pt x="70" y="27"/>
                    <a:pt x="68" y="27"/>
                    <a:pt x="67" y="26"/>
                  </a:cubicBezTo>
                  <a:cubicBezTo>
                    <a:pt x="66" y="24"/>
                    <a:pt x="68" y="23"/>
                    <a:pt x="68" y="21"/>
                  </a:cubicBezTo>
                  <a:cubicBezTo>
                    <a:pt x="68" y="18"/>
                    <a:pt x="67" y="17"/>
                    <a:pt x="66" y="14"/>
                  </a:cubicBezTo>
                  <a:cubicBezTo>
                    <a:pt x="63" y="6"/>
                    <a:pt x="55" y="12"/>
                    <a:pt x="49" y="8"/>
                  </a:cubicBezTo>
                  <a:cubicBezTo>
                    <a:pt x="47" y="6"/>
                    <a:pt x="46" y="2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41" y="2"/>
                    <a:pt x="41" y="3"/>
                  </a:cubicBezTo>
                  <a:cubicBezTo>
                    <a:pt x="40" y="5"/>
                    <a:pt x="39" y="4"/>
                    <a:pt x="37" y="5"/>
                  </a:cubicBezTo>
                  <a:cubicBezTo>
                    <a:pt x="35" y="6"/>
                    <a:pt x="41" y="10"/>
                    <a:pt x="40" y="11"/>
                  </a:cubicBezTo>
                  <a:cubicBezTo>
                    <a:pt x="39" y="12"/>
                    <a:pt x="39" y="14"/>
                    <a:pt x="38" y="15"/>
                  </a:cubicBezTo>
                  <a:cubicBezTo>
                    <a:pt x="37" y="17"/>
                    <a:pt x="33" y="15"/>
                    <a:pt x="33" y="17"/>
                  </a:cubicBezTo>
                  <a:cubicBezTo>
                    <a:pt x="31" y="18"/>
                    <a:pt x="31" y="18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7"/>
                    <a:pt x="30" y="27"/>
                    <a:pt x="31" y="30"/>
                  </a:cubicBezTo>
                  <a:cubicBezTo>
                    <a:pt x="31" y="31"/>
                    <a:pt x="28" y="31"/>
                    <a:pt x="27" y="31"/>
                  </a:cubicBezTo>
                  <a:cubicBezTo>
                    <a:pt x="23" y="33"/>
                    <a:pt x="30" y="36"/>
                    <a:pt x="25" y="39"/>
                  </a:cubicBezTo>
                  <a:cubicBezTo>
                    <a:pt x="23" y="40"/>
                    <a:pt x="20" y="40"/>
                    <a:pt x="21" y="43"/>
                  </a:cubicBezTo>
                  <a:cubicBezTo>
                    <a:pt x="22" y="45"/>
                    <a:pt x="25" y="49"/>
                    <a:pt x="23" y="51"/>
                  </a:cubicBezTo>
                  <a:cubicBezTo>
                    <a:pt x="23" y="52"/>
                    <a:pt x="23" y="53"/>
                    <a:pt x="23" y="54"/>
                  </a:cubicBezTo>
                  <a:cubicBezTo>
                    <a:pt x="25" y="55"/>
                    <a:pt x="23" y="56"/>
                    <a:pt x="22" y="57"/>
                  </a:cubicBezTo>
                  <a:cubicBezTo>
                    <a:pt x="20" y="58"/>
                    <a:pt x="16" y="61"/>
                    <a:pt x="16" y="63"/>
                  </a:cubicBezTo>
                  <a:cubicBezTo>
                    <a:pt x="16" y="66"/>
                    <a:pt x="17" y="65"/>
                    <a:pt x="15" y="68"/>
                  </a:cubicBezTo>
                  <a:cubicBezTo>
                    <a:pt x="12" y="71"/>
                    <a:pt x="13" y="75"/>
                    <a:pt x="11" y="78"/>
                  </a:cubicBezTo>
                  <a:cubicBezTo>
                    <a:pt x="11" y="80"/>
                    <a:pt x="6" y="80"/>
                    <a:pt x="4" y="82"/>
                  </a:cubicBezTo>
                  <a:cubicBezTo>
                    <a:pt x="3" y="83"/>
                    <a:pt x="4" y="84"/>
                    <a:pt x="4" y="85"/>
                  </a:cubicBezTo>
                  <a:cubicBezTo>
                    <a:pt x="3" y="87"/>
                    <a:pt x="0" y="88"/>
                    <a:pt x="0" y="8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25"/>
            <p:cNvSpPr>
              <a:spLocks/>
            </p:cNvSpPr>
            <p:nvPr/>
          </p:nvSpPr>
          <p:spPr bwMode="auto">
            <a:xfrm>
              <a:off x="6204" y="3850"/>
              <a:ext cx="57" cy="80"/>
            </a:xfrm>
            <a:custGeom>
              <a:avLst/>
              <a:gdLst>
                <a:gd name="T0" fmla="*/ 5 w 24"/>
                <a:gd name="T1" fmla="*/ 29 h 34"/>
                <a:gd name="T2" fmla="*/ 10 w 24"/>
                <a:gd name="T3" fmla="*/ 32 h 34"/>
                <a:gd name="T4" fmla="*/ 13 w 24"/>
                <a:gd name="T5" fmla="*/ 32 h 34"/>
                <a:gd name="T6" fmla="*/ 16 w 24"/>
                <a:gd name="T7" fmla="*/ 34 h 34"/>
                <a:gd name="T8" fmla="*/ 22 w 24"/>
                <a:gd name="T9" fmla="*/ 32 h 34"/>
                <a:gd name="T10" fmla="*/ 22 w 24"/>
                <a:gd name="T11" fmla="*/ 32 h 34"/>
                <a:gd name="T12" fmla="*/ 23 w 24"/>
                <a:gd name="T13" fmla="*/ 30 h 34"/>
                <a:gd name="T14" fmla="*/ 24 w 24"/>
                <a:gd name="T15" fmla="*/ 20 h 34"/>
                <a:gd name="T16" fmla="*/ 19 w 24"/>
                <a:gd name="T17" fmla="*/ 12 h 34"/>
                <a:gd name="T18" fmla="*/ 18 w 24"/>
                <a:gd name="T19" fmla="*/ 7 h 34"/>
                <a:gd name="T20" fmla="*/ 14 w 24"/>
                <a:gd name="T21" fmla="*/ 1 h 34"/>
                <a:gd name="T22" fmla="*/ 9 w 24"/>
                <a:gd name="T23" fmla="*/ 6 h 34"/>
                <a:gd name="T24" fmla="*/ 7 w 24"/>
                <a:gd name="T25" fmla="*/ 12 h 34"/>
                <a:gd name="T26" fmla="*/ 0 w 24"/>
                <a:gd name="T27" fmla="*/ 18 h 34"/>
                <a:gd name="T28" fmla="*/ 4 w 24"/>
                <a:gd name="T29" fmla="*/ 23 h 34"/>
                <a:gd name="T30" fmla="*/ 5 w 24"/>
                <a:gd name="T3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34">
                  <a:moveTo>
                    <a:pt x="5" y="29"/>
                  </a:moveTo>
                  <a:cubicBezTo>
                    <a:pt x="7" y="30"/>
                    <a:pt x="8" y="32"/>
                    <a:pt x="10" y="32"/>
                  </a:cubicBezTo>
                  <a:cubicBezTo>
                    <a:pt x="11" y="32"/>
                    <a:pt x="12" y="32"/>
                    <a:pt x="13" y="32"/>
                  </a:cubicBezTo>
                  <a:cubicBezTo>
                    <a:pt x="14" y="33"/>
                    <a:pt x="15" y="34"/>
                    <a:pt x="16" y="34"/>
                  </a:cubicBezTo>
                  <a:cubicBezTo>
                    <a:pt x="18" y="33"/>
                    <a:pt x="20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4" y="24"/>
                    <a:pt x="24" y="20"/>
                  </a:cubicBezTo>
                  <a:cubicBezTo>
                    <a:pt x="23" y="16"/>
                    <a:pt x="21" y="15"/>
                    <a:pt x="19" y="12"/>
                  </a:cubicBezTo>
                  <a:cubicBezTo>
                    <a:pt x="18" y="10"/>
                    <a:pt x="19" y="8"/>
                    <a:pt x="18" y="7"/>
                  </a:cubicBezTo>
                  <a:cubicBezTo>
                    <a:pt x="16" y="4"/>
                    <a:pt x="14" y="5"/>
                    <a:pt x="14" y="1"/>
                  </a:cubicBezTo>
                  <a:cubicBezTo>
                    <a:pt x="13" y="0"/>
                    <a:pt x="11" y="5"/>
                    <a:pt x="9" y="6"/>
                  </a:cubicBezTo>
                  <a:cubicBezTo>
                    <a:pt x="9" y="10"/>
                    <a:pt x="9" y="9"/>
                    <a:pt x="7" y="12"/>
                  </a:cubicBezTo>
                  <a:cubicBezTo>
                    <a:pt x="6" y="14"/>
                    <a:pt x="0" y="17"/>
                    <a:pt x="0" y="18"/>
                  </a:cubicBezTo>
                  <a:cubicBezTo>
                    <a:pt x="1" y="20"/>
                    <a:pt x="2" y="22"/>
                    <a:pt x="4" y="23"/>
                  </a:cubicBezTo>
                  <a:cubicBezTo>
                    <a:pt x="4" y="25"/>
                    <a:pt x="5" y="27"/>
                    <a:pt x="5" y="2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26"/>
            <p:cNvSpPr>
              <a:spLocks/>
            </p:cNvSpPr>
            <p:nvPr/>
          </p:nvSpPr>
          <p:spPr bwMode="auto">
            <a:xfrm>
              <a:off x="6187" y="3921"/>
              <a:ext cx="121" cy="114"/>
            </a:xfrm>
            <a:custGeom>
              <a:avLst/>
              <a:gdLst>
                <a:gd name="T0" fmla="*/ 14 w 51"/>
                <a:gd name="T1" fmla="*/ 0 h 48"/>
                <a:gd name="T2" fmla="*/ 19 w 51"/>
                <a:gd name="T3" fmla="*/ 3 h 48"/>
                <a:gd name="T4" fmla="*/ 22 w 51"/>
                <a:gd name="T5" fmla="*/ 3 h 48"/>
                <a:gd name="T6" fmla="*/ 26 w 51"/>
                <a:gd name="T7" fmla="*/ 5 h 48"/>
                <a:gd name="T8" fmla="*/ 31 w 51"/>
                <a:gd name="T9" fmla="*/ 3 h 48"/>
                <a:gd name="T10" fmla="*/ 31 w 51"/>
                <a:gd name="T11" fmla="*/ 3 h 48"/>
                <a:gd name="T12" fmla="*/ 34 w 51"/>
                <a:gd name="T13" fmla="*/ 5 h 48"/>
                <a:gd name="T14" fmla="*/ 38 w 51"/>
                <a:gd name="T15" fmla="*/ 7 h 48"/>
                <a:gd name="T16" fmla="*/ 43 w 51"/>
                <a:gd name="T17" fmla="*/ 12 h 48"/>
                <a:gd name="T18" fmla="*/ 47 w 51"/>
                <a:gd name="T19" fmla="*/ 11 h 48"/>
                <a:gd name="T20" fmla="*/ 51 w 51"/>
                <a:gd name="T21" fmla="*/ 10 h 48"/>
                <a:gd name="T22" fmla="*/ 51 w 51"/>
                <a:gd name="T23" fmla="*/ 10 h 48"/>
                <a:gd name="T24" fmla="*/ 50 w 51"/>
                <a:gd name="T25" fmla="*/ 15 h 48"/>
                <a:gd name="T26" fmla="*/ 48 w 51"/>
                <a:gd name="T27" fmla="*/ 20 h 48"/>
                <a:gd name="T28" fmla="*/ 46 w 51"/>
                <a:gd name="T29" fmla="*/ 23 h 48"/>
                <a:gd name="T30" fmla="*/ 47 w 51"/>
                <a:gd name="T31" fmla="*/ 32 h 48"/>
                <a:gd name="T32" fmla="*/ 47 w 51"/>
                <a:gd name="T33" fmla="*/ 39 h 48"/>
                <a:gd name="T34" fmla="*/ 44 w 51"/>
                <a:gd name="T35" fmla="*/ 40 h 48"/>
                <a:gd name="T36" fmla="*/ 36 w 51"/>
                <a:gd name="T37" fmla="*/ 42 h 48"/>
                <a:gd name="T38" fmla="*/ 31 w 51"/>
                <a:gd name="T39" fmla="*/ 45 h 48"/>
                <a:gd name="T40" fmla="*/ 28 w 51"/>
                <a:gd name="T41" fmla="*/ 48 h 48"/>
                <a:gd name="T42" fmla="*/ 28 w 51"/>
                <a:gd name="T43" fmla="*/ 48 h 48"/>
                <a:gd name="T44" fmla="*/ 20 w 51"/>
                <a:gd name="T45" fmla="*/ 41 h 48"/>
                <a:gd name="T46" fmla="*/ 7 w 51"/>
                <a:gd name="T47" fmla="*/ 37 h 48"/>
                <a:gd name="T48" fmla="*/ 5 w 51"/>
                <a:gd name="T49" fmla="*/ 31 h 48"/>
                <a:gd name="T50" fmla="*/ 1 w 51"/>
                <a:gd name="T51" fmla="*/ 28 h 48"/>
                <a:gd name="T52" fmla="*/ 1 w 51"/>
                <a:gd name="T53" fmla="*/ 28 h 48"/>
                <a:gd name="T54" fmla="*/ 3 w 51"/>
                <a:gd name="T55" fmla="*/ 24 h 48"/>
                <a:gd name="T56" fmla="*/ 3 w 51"/>
                <a:gd name="T57" fmla="*/ 22 h 48"/>
                <a:gd name="T58" fmla="*/ 5 w 51"/>
                <a:gd name="T59" fmla="*/ 18 h 48"/>
                <a:gd name="T60" fmla="*/ 5 w 51"/>
                <a:gd name="T61" fmla="*/ 17 h 48"/>
                <a:gd name="T62" fmla="*/ 5 w 51"/>
                <a:gd name="T63" fmla="*/ 14 h 48"/>
                <a:gd name="T64" fmla="*/ 9 w 51"/>
                <a:gd name="T65" fmla="*/ 13 h 48"/>
                <a:gd name="T66" fmla="*/ 12 w 51"/>
                <a:gd name="T67" fmla="*/ 11 h 48"/>
                <a:gd name="T68" fmla="*/ 12 w 51"/>
                <a:gd name="T69" fmla="*/ 9 h 48"/>
                <a:gd name="T70" fmla="*/ 12 w 51"/>
                <a:gd name="T71" fmla="*/ 5 h 48"/>
                <a:gd name="T72" fmla="*/ 14 w 51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" h="48">
                  <a:moveTo>
                    <a:pt x="14" y="0"/>
                  </a:moveTo>
                  <a:cubicBezTo>
                    <a:pt x="16" y="1"/>
                    <a:pt x="17" y="3"/>
                    <a:pt x="19" y="3"/>
                  </a:cubicBezTo>
                  <a:cubicBezTo>
                    <a:pt x="20" y="3"/>
                    <a:pt x="21" y="3"/>
                    <a:pt x="22" y="3"/>
                  </a:cubicBezTo>
                  <a:cubicBezTo>
                    <a:pt x="23" y="4"/>
                    <a:pt x="25" y="5"/>
                    <a:pt x="26" y="5"/>
                  </a:cubicBezTo>
                  <a:cubicBezTo>
                    <a:pt x="28" y="5"/>
                    <a:pt x="29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5"/>
                    <a:pt x="33" y="5"/>
                    <a:pt x="34" y="5"/>
                  </a:cubicBezTo>
                  <a:cubicBezTo>
                    <a:pt x="36" y="5"/>
                    <a:pt x="38" y="6"/>
                    <a:pt x="38" y="7"/>
                  </a:cubicBezTo>
                  <a:cubicBezTo>
                    <a:pt x="38" y="9"/>
                    <a:pt x="40" y="12"/>
                    <a:pt x="43" y="12"/>
                  </a:cubicBezTo>
                  <a:cubicBezTo>
                    <a:pt x="44" y="12"/>
                    <a:pt x="46" y="12"/>
                    <a:pt x="47" y="11"/>
                  </a:cubicBezTo>
                  <a:cubicBezTo>
                    <a:pt x="49" y="11"/>
                    <a:pt x="50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8" y="16"/>
                    <a:pt x="48" y="18"/>
                    <a:pt x="48" y="20"/>
                  </a:cubicBezTo>
                  <a:cubicBezTo>
                    <a:pt x="48" y="21"/>
                    <a:pt x="46" y="22"/>
                    <a:pt x="46" y="23"/>
                  </a:cubicBezTo>
                  <a:cubicBezTo>
                    <a:pt x="45" y="27"/>
                    <a:pt x="47" y="28"/>
                    <a:pt x="47" y="32"/>
                  </a:cubicBezTo>
                  <a:cubicBezTo>
                    <a:pt x="46" y="33"/>
                    <a:pt x="46" y="37"/>
                    <a:pt x="47" y="39"/>
                  </a:cubicBezTo>
                  <a:cubicBezTo>
                    <a:pt x="49" y="43"/>
                    <a:pt x="47" y="43"/>
                    <a:pt x="44" y="40"/>
                  </a:cubicBezTo>
                  <a:cubicBezTo>
                    <a:pt x="40" y="36"/>
                    <a:pt x="39" y="38"/>
                    <a:pt x="36" y="42"/>
                  </a:cubicBezTo>
                  <a:cubicBezTo>
                    <a:pt x="34" y="44"/>
                    <a:pt x="32" y="39"/>
                    <a:pt x="31" y="45"/>
                  </a:cubicBezTo>
                  <a:cubicBezTo>
                    <a:pt x="31" y="46"/>
                    <a:pt x="29" y="47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5" y="45"/>
                    <a:pt x="26" y="42"/>
                    <a:pt x="20" y="41"/>
                  </a:cubicBezTo>
                  <a:cubicBezTo>
                    <a:pt x="17" y="40"/>
                    <a:pt x="8" y="42"/>
                    <a:pt x="7" y="37"/>
                  </a:cubicBezTo>
                  <a:cubicBezTo>
                    <a:pt x="7" y="36"/>
                    <a:pt x="5" y="32"/>
                    <a:pt x="5" y="31"/>
                  </a:cubicBezTo>
                  <a:cubicBezTo>
                    <a:pt x="3" y="30"/>
                    <a:pt x="0" y="29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7"/>
                    <a:pt x="3" y="25"/>
                    <a:pt x="3" y="24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4" y="21"/>
                    <a:pt x="5" y="20"/>
                    <a:pt x="5" y="18"/>
                  </a:cubicBezTo>
                  <a:cubicBezTo>
                    <a:pt x="5" y="18"/>
                    <a:pt x="5" y="17"/>
                    <a:pt x="5" y="17"/>
                  </a:cubicBezTo>
                  <a:cubicBezTo>
                    <a:pt x="5" y="16"/>
                    <a:pt x="5" y="15"/>
                    <a:pt x="5" y="14"/>
                  </a:cubicBezTo>
                  <a:cubicBezTo>
                    <a:pt x="6" y="14"/>
                    <a:pt x="8" y="13"/>
                    <a:pt x="9" y="13"/>
                  </a:cubicBezTo>
                  <a:cubicBezTo>
                    <a:pt x="11" y="13"/>
                    <a:pt x="11" y="13"/>
                    <a:pt x="12" y="11"/>
                  </a:cubicBezTo>
                  <a:cubicBezTo>
                    <a:pt x="13" y="10"/>
                    <a:pt x="12" y="10"/>
                    <a:pt x="12" y="9"/>
                  </a:cubicBezTo>
                  <a:cubicBezTo>
                    <a:pt x="11" y="8"/>
                    <a:pt x="11" y="7"/>
                    <a:pt x="12" y="5"/>
                  </a:cubicBezTo>
                  <a:cubicBezTo>
                    <a:pt x="12" y="4"/>
                    <a:pt x="13" y="2"/>
                    <a:pt x="14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27"/>
            <p:cNvSpPr>
              <a:spLocks/>
            </p:cNvSpPr>
            <p:nvPr/>
          </p:nvSpPr>
          <p:spPr bwMode="auto">
            <a:xfrm>
              <a:off x="6301" y="3826"/>
              <a:ext cx="154" cy="95"/>
            </a:xfrm>
            <a:custGeom>
              <a:avLst/>
              <a:gdLst>
                <a:gd name="T0" fmla="*/ 3 w 65"/>
                <a:gd name="T1" fmla="*/ 17 h 40"/>
                <a:gd name="T2" fmla="*/ 2 w 65"/>
                <a:gd name="T3" fmla="*/ 16 h 40"/>
                <a:gd name="T4" fmla="*/ 0 w 65"/>
                <a:gd name="T5" fmla="*/ 14 h 40"/>
                <a:gd name="T6" fmla="*/ 0 w 65"/>
                <a:gd name="T7" fmla="*/ 12 h 40"/>
                <a:gd name="T8" fmla="*/ 2 w 65"/>
                <a:gd name="T9" fmla="*/ 10 h 40"/>
                <a:gd name="T10" fmla="*/ 2 w 65"/>
                <a:gd name="T11" fmla="*/ 10 h 40"/>
                <a:gd name="T12" fmla="*/ 6 w 65"/>
                <a:gd name="T13" fmla="*/ 9 h 40"/>
                <a:gd name="T14" fmla="*/ 12 w 65"/>
                <a:gd name="T15" fmla="*/ 9 h 40"/>
                <a:gd name="T16" fmla="*/ 22 w 65"/>
                <a:gd name="T17" fmla="*/ 7 h 40"/>
                <a:gd name="T18" fmla="*/ 23 w 65"/>
                <a:gd name="T19" fmla="*/ 3 h 40"/>
                <a:gd name="T20" fmla="*/ 27 w 65"/>
                <a:gd name="T21" fmla="*/ 2 h 40"/>
                <a:gd name="T22" fmla="*/ 27 w 65"/>
                <a:gd name="T23" fmla="*/ 2 h 40"/>
                <a:gd name="T24" fmla="*/ 27 w 65"/>
                <a:gd name="T25" fmla="*/ 5 h 40"/>
                <a:gd name="T26" fmla="*/ 40 w 65"/>
                <a:gd name="T27" fmla="*/ 7 h 40"/>
                <a:gd name="T28" fmla="*/ 49 w 65"/>
                <a:gd name="T29" fmla="*/ 13 h 40"/>
                <a:gd name="T30" fmla="*/ 51 w 65"/>
                <a:gd name="T31" fmla="*/ 18 h 40"/>
                <a:gd name="T32" fmla="*/ 54 w 65"/>
                <a:gd name="T33" fmla="*/ 17 h 40"/>
                <a:gd name="T34" fmla="*/ 63 w 65"/>
                <a:gd name="T35" fmla="*/ 26 h 40"/>
                <a:gd name="T36" fmla="*/ 53 w 65"/>
                <a:gd name="T37" fmla="*/ 29 h 40"/>
                <a:gd name="T38" fmla="*/ 48 w 65"/>
                <a:gd name="T39" fmla="*/ 32 h 40"/>
                <a:gd name="T40" fmla="*/ 47 w 65"/>
                <a:gd name="T41" fmla="*/ 36 h 40"/>
                <a:gd name="T42" fmla="*/ 42 w 65"/>
                <a:gd name="T43" fmla="*/ 34 h 40"/>
                <a:gd name="T44" fmla="*/ 30 w 65"/>
                <a:gd name="T45" fmla="*/ 40 h 40"/>
                <a:gd name="T46" fmla="*/ 24 w 65"/>
                <a:gd name="T47" fmla="*/ 35 h 40"/>
                <a:gd name="T48" fmla="*/ 17 w 65"/>
                <a:gd name="T49" fmla="*/ 28 h 40"/>
                <a:gd name="T50" fmla="*/ 13 w 65"/>
                <a:gd name="T51" fmla="*/ 23 h 40"/>
                <a:gd name="T52" fmla="*/ 10 w 65"/>
                <a:gd name="T53" fmla="*/ 20 h 40"/>
                <a:gd name="T54" fmla="*/ 3 w 65"/>
                <a:gd name="T55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" h="40">
                  <a:moveTo>
                    <a:pt x="3" y="17"/>
                  </a:moveTo>
                  <a:cubicBezTo>
                    <a:pt x="2" y="17"/>
                    <a:pt x="2" y="17"/>
                    <a:pt x="2" y="16"/>
                  </a:cubicBezTo>
                  <a:cubicBezTo>
                    <a:pt x="2" y="16"/>
                    <a:pt x="1" y="15"/>
                    <a:pt x="0" y="14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2"/>
                    <a:pt x="5" y="9"/>
                    <a:pt x="6" y="9"/>
                  </a:cubicBezTo>
                  <a:cubicBezTo>
                    <a:pt x="8" y="7"/>
                    <a:pt x="10" y="9"/>
                    <a:pt x="12" y="9"/>
                  </a:cubicBezTo>
                  <a:cubicBezTo>
                    <a:pt x="14" y="9"/>
                    <a:pt x="21" y="9"/>
                    <a:pt x="22" y="7"/>
                  </a:cubicBezTo>
                  <a:cubicBezTo>
                    <a:pt x="23" y="6"/>
                    <a:pt x="22" y="4"/>
                    <a:pt x="23" y="3"/>
                  </a:cubicBezTo>
                  <a:cubicBezTo>
                    <a:pt x="23" y="2"/>
                    <a:pt x="26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1" y="10"/>
                    <a:pt x="40" y="0"/>
                    <a:pt x="40" y="7"/>
                  </a:cubicBezTo>
                  <a:cubicBezTo>
                    <a:pt x="40" y="13"/>
                    <a:pt x="49" y="8"/>
                    <a:pt x="49" y="13"/>
                  </a:cubicBezTo>
                  <a:cubicBezTo>
                    <a:pt x="49" y="15"/>
                    <a:pt x="48" y="17"/>
                    <a:pt x="51" y="18"/>
                  </a:cubicBezTo>
                  <a:cubicBezTo>
                    <a:pt x="53" y="19"/>
                    <a:pt x="54" y="17"/>
                    <a:pt x="54" y="17"/>
                  </a:cubicBezTo>
                  <a:cubicBezTo>
                    <a:pt x="57" y="21"/>
                    <a:pt x="58" y="26"/>
                    <a:pt x="63" y="26"/>
                  </a:cubicBezTo>
                  <a:cubicBezTo>
                    <a:pt x="65" y="30"/>
                    <a:pt x="55" y="29"/>
                    <a:pt x="53" y="29"/>
                  </a:cubicBezTo>
                  <a:cubicBezTo>
                    <a:pt x="50" y="28"/>
                    <a:pt x="50" y="30"/>
                    <a:pt x="48" y="32"/>
                  </a:cubicBezTo>
                  <a:cubicBezTo>
                    <a:pt x="48" y="34"/>
                    <a:pt x="51" y="35"/>
                    <a:pt x="47" y="36"/>
                  </a:cubicBezTo>
                  <a:cubicBezTo>
                    <a:pt x="44" y="36"/>
                    <a:pt x="44" y="35"/>
                    <a:pt x="42" y="34"/>
                  </a:cubicBezTo>
                  <a:cubicBezTo>
                    <a:pt x="36" y="32"/>
                    <a:pt x="36" y="40"/>
                    <a:pt x="30" y="40"/>
                  </a:cubicBezTo>
                  <a:cubicBezTo>
                    <a:pt x="29" y="39"/>
                    <a:pt x="27" y="36"/>
                    <a:pt x="24" y="35"/>
                  </a:cubicBezTo>
                  <a:cubicBezTo>
                    <a:pt x="18" y="33"/>
                    <a:pt x="20" y="31"/>
                    <a:pt x="17" y="28"/>
                  </a:cubicBezTo>
                  <a:cubicBezTo>
                    <a:pt x="15" y="26"/>
                    <a:pt x="14" y="26"/>
                    <a:pt x="13" y="23"/>
                  </a:cubicBezTo>
                  <a:cubicBezTo>
                    <a:pt x="13" y="22"/>
                    <a:pt x="13" y="20"/>
                    <a:pt x="10" y="20"/>
                  </a:cubicBezTo>
                  <a:cubicBezTo>
                    <a:pt x="7" y="20"/>
                    <a:pt x="6" y="17"/>
                    <a:pt x="3" y="1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28"/>
            <p:cNvSpPr>
              <a:spLocks/>
            </p:cNvSpPr>
            <p:nvPr/>
          </p:nvSpPr>
          <p:spPr bwMode="auto">
            <a:xfrm>
              <a:off x="6253" y="3665"/>
              <a:ext cx="313" cy="450"/>
            </a:xfrm>
            <a:custGeom>
              <a:avLst/>
              <a:gdLst>
                <a:gd name="T0" fmla="*/ 3 w 132"/>
                <a:gd name="T1" fmla="*/ 155 h 190"/>
                <a:gd name="T2" fmla="*/ 16 w 132"/>
                <a:gd name="T3" fmla="*/ 150 h 190"/>
                <a:gd name="T4" fmla="*/ 19 w 132"/>
                <a:gd name="T5" fmla="*/ 141 h 190"/>
                <a:gd name="T6" fmla="*/ 20 w 132"/>
                <a:gd name="T7" fmla="*/ 128 h 190"/>
                <a:gd name="T8" fmla="*/ 23 w 132"/>
                <a:gd name="T9" fmla="*/ 119 h 190"/>
                <a:gd name="T10" fmla="*/ 24 w 132"/>
                <a:gd name="T11" fmla="*/ 114 h 190"/>
                <a:gd name="T12" fmla="*/ 24 w 132"/>
                <a:gd name="T13" fmla="*/ 103 h 190"/>
                <a:gd name="T14" fmla="*/ 23 w 132"/>
                <a:gd name="T15" fmla="*/ 95 h 190"/>
                <a:gd name="T16" fmla="*/ 23 w 132"/>
                <a:gd name="T17" fmla="*/ 87 h 190"/>
                <a:gd name="T18" fmla="*/ 33 w 132"/>
                <a:gd name="T19" fmla="*/ 93 h 190"/>
                <a:gd name="T20" fmla="*/ 44 w 132"/>
                <a:gd name="T21" fmla="*/ 105 h 190"/>
                <a:gd name="T22" fmla="*/ 61 w 132"/>
                <a:gd name="T23" fmla="*/ 104 h 190"/>
                <a:gd name="T24" fmla="*/ 67 w 132"/>
                <a:gd name="T25" fmla="*/ 101 h 190"/>
                <a:gd name="T26" fmla="*/ 82 w 132"/>
                <a:gd name="T27" fmla="*/ 95 h 190"/>
                <a:gd name="T28" fmla="*/ 70 w 132"/>
                <a:gd name="T29" fmla="*/ 87 h 190"/>
                <a:gd name="T30" fmla="*/ 59 w 132"/>
                <a:gd name="T31" fmla="*/ 76 h 190"/>
                <a:gd name="T32" fmla="*/ 46 w 132"/>
                <a:gd name="T33" fmla="*/ 71 h 190"/>
                <a:gd name="T34" fmla="*/ 50 w 132"/>
                <a:gd name="T35" fmla="*/ 70 h 190"/>
                <a:gd name="T36" fmla="*/ 48 w 132"/>
                <a:gd name="T37" fmla="*/ 57 h 190"/>
                <a:gd name="T38" fmla="*/ 53 w 132"/>
                <a:gd name="T39" fmla="*/ 48 h 190"/>
                <a:gd name="T40" fmla="*/ 51 w 132"/>
                <a:gd name="T41" fmla="*/ 41 h 190"/>
                <a:gd name="T42" fmla="*/ 44 w 132"/>
                <a:gd name="T43" fmla="*/ 40 h 190"/>
                <a:gd name="T44" fmla="*/ 56 w 132"/>
                <a:gd name="T45" fmla="*/ 29 h 190"/>
                <a:gd name="T46" fmla="*/ 63 w 132"/>
                <a:gd name="T47" fmla="*/ 22 h 190"/>
                <a:gd name="T48" fmla="*/ 64 w 132"/>
                <a:gd name="T49" fmla="*/ 18 h 190"/>
                <a:gd name="T50" fmla="*/ 66 w 132"/>
                <a:gd name="T51" fmla="*/ 3 h 190"/>
                <a:gd name="T52" fmla="*/ 72 w 132"/>
                <a:gd name="T53" fmla="*/ 2 h 190"/>
                <a:gd name="T54" fmla="*/ 77 w 132"/>
                <a:gd name="T55" fmla="*/ 15 h 190"/>
                <a:gd name="T56" fmla="*/ 84 w 132"/>
                <a:gd name="T57" fmla="*/ 19 h 190"/>
                <a:gd name="T58" fmla="*/ 83 w 132"/>
                <a:gd name="T59" fmla="*/ 25 h 190"/>
                <a:gd name="T60" fmla="*/ 77 w 132"/>
                <a:gd name="T61" fmla="*/ 26 h 190"/>
                <a:gd name="T62" fmla="*/ 78 w 132"/>
                <a:gd name="T63" fmla="*/ 34 h 190"/>
                <a:gd name="T64" fmla="*/ 76 w 132"/>
                <a:gd name="T65" fmla="*/ 41 h 190"/>
                <a:gd name="T66" fmla="*/ 87 w 132"/>
                <a:gd name="T67" fmla="*/ 46 h 190"/>
                <a:gd name="T68" fmla="*/ 99 w 132"/>
                <a:gd name="T69" fmla="*/ 43 h 190"/>
                <a:gd name="T70" fmla="*/ 105 w 132"/>
                <a:gd name="T71" fmla="*/ 54 h 190"/>
                <a:gd name="T72" fmla="*/ 100 w 132"/>
                <a:gd name="T73" fmla="*/ 66 h 190"/>
                <a:gd name="T74" fmla="*/ 94 w 132"/>
                <a:gd name="T75" fmla="*/ 80 h 190"/>
                <a:gd name="T76" fmla="*/ 96 w 132"/>
                <a:gd name="T77" fmla="*/ 89 h 190"/>
                <a:gd name="T78" fmla="*/ 110 w 132"/>
                <a:gd name="T79" fmla="*/ 96 h 190"/>
                <a:gd name="T80" fmla="*/ 117 w 132"/>
                <a:gd name="T81" fmla="*/ 105 h 190"/>
                <a:gd name="T82" fmla="*/ 107 w 132"/>
                <a:gd name="T83" fmla="*/ 106 h 190"/>
                <a:gd name="T84" fmla="*/ 103 w 132"/>
                <a:gd name="T85" fmla="*/ 111 h 190"/>
                <a:gd name="T86" fmla="*/ 103 w 132"/>
                <a:gd name="T87" fmla="*/ 124 h 190"/>
                <a:gd name="T88" fmla="*/ 99 w 132"/>
                <a:gd name="T89" fmla="*/ 137 h 190"/>
                <a:gd name="T90" fmla="*/ 112 w 132"/>
                <a:gd name="T91" fmla="*/ 149 h 190"/>
                <a:gd name="T92" fmla="*/ 123 w 132"/>
                <a:gd name="T93" fmla="*/ 147 h 190"/>
                <a:gd name="T94" fmla="*/ 132 w 132"/>
                <a:gd name="T95" fmla="*/ 155 h 190"/>
                <a:gd name="T96" fmla="*/ 128 w 132"/>
                <a:gd name="T97" fmla="*/ 159 h 190"/>
                <a:gd name="T98" fmla="*/ 116 w 132"/>
                <a:gd name="T99" fmla="*/ 166 h 190"/>
                <a:gd name="T100" fmla="*/ 109 w 132"/>
                <a:gd name="T101" fmla="*/ 168 h 190"/>
                <a:gd name="T102" fmla="*/ 92 w 132"/>
                <a:gd name="T103" fmla="*/ 176 h 190"/>
                <a:gd name="T104" fmla="*/ 81 w 132"/>
                <a:gd name="T105" fmla="*/ 168 h 190"/>
                <a:gd name="T106" fmla="*/ 70 w 132"/>
                <a:gd name="T107" fmla="*/ 165 h 190"/>
                <a:gd name="T108" fmla="*/ 70 w 132"/>
                <a:gd name="T109" fmla="*/ 183 h 190"/>
                <a:gd name="T110" fmla="*/ 61 w 132"/>
                <a:gd name="T111" fmla="*/ 181 h 190"/>
                <a:gd name="T112" fmla="*/ 53 w 132"/>
                <a:gd name="T113" fmla="*/ 182 h 190"/>
                <a:gd name="T114" fmla="*/ 45 w 132"/>
                <a:gd name="T115" fmla="*/ 185 h 190"/>
                <a:gd name="T116" fmla="*/ 37 w 132"/>
                <a:gd name="T117" fmla="*/ 188 h 190"/>
                <a:gd name="T118" fmla="*/ 21 w 132"/>
                <a:gd name="T119" fmla="*/ 183 h 190"/>
                <a:gd name="T120" fmla="*/ 14 w 132"/>
                <a:gd name="T121" fmla="*/ 175 h 190"/>
                <a:gd name="T122" fmla="*/ 4 w 132"/>
                <a:gd name="T123" fmla="*/ 168 h 190"/>
                <a:gd name="T124" fmla="*/ 0 w 132"/>
                <a:gd name="T125" fmla="*/ 15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" h="190">
                  <a:moveTo>
                    <a:pt x="0" y="158"/>
                  </a:moveTo>
                  <a:cubicBezTo>
                    <a:pt x="1" y="157"/>
                    <a:pt x="3" y="156"/>
                    <a:pt x="3" y="155"/>
                  </a:cubicBezTo>
                  <a:cubicBezTo>
                    <a:pt x="5" y="149"/>
                    <a:pt x="6" y="154"/>
                    <a:pt x="8" y="152"/>
                  </a:cubicBezTo>
                  <a:cubicBezTo>
                    <a:pt x="11" y="148"/>
                    <a:pt x="12" y="146"/>
                    <a:pt x="16" y="150"/>
                  </a:cubicBezTo>
                  <a:cubicBezTo>
                    <a:pt x="19" y="153"/>
                    <a:pt x="21" y="153"/>
                    <a:pt x="19" y="149"/>
                  </a:cubicBezTo>
                  <a:cubicBezTo>
                    <a:pt x="18" y="146"/>
                    <a:pt x="18" y="143"/>
                    <a:pt x="19" y="141"/>
                  </a:cubicBezTo>
                  <a:cubicBezTo>
                    <a:pt x="19" y="137"/>
                    <a:pt x="17" y="136"/>
                    <a:pt x="18" y="132"/>
                  </a:cubicBezTo>
                  <a:cubicBezTo>
                    <a:pt x="18" y="131"/>
                    <a:pt x="20" y="130"/>
                    <a:pt x="20" y="128"/>
                  </a:cubicBezTo>
                  <a:cubicBezTo>
                    <a:pt x="20" y="127"/>
                    <a:pt x="20" y="125"/>
                    <a:pt x="22" y="124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24" y="117"/>
                    <a:pt x="25" y="116"/>
                    <a:pt x="24" y="114"/>
                  </a:cubicBezTo>
                  <a:cubicBezTo>
                    <a:pt x="24" y="114"/>
                    <a:pt x="25" y="112"/>
                    <a:pt x="24" y="111"/>
                  </a:cubicBezTo>
                  <a:cubicBezTo>
                    <a:pt x="24" y="108"/>
                    <a:pt x="23" y="105"/>
                    <a:pt x="24" y="103"/>
                  </a:cubicBezTo>
                  <a:cubicBezTo>
                    <a:pt x="24" y="102"/>
                    <a:pt x="25" y="101"/>
                    <a:pt x="24" y="100"/>
                  </a:cubicBezTo>
                  <a:cubicBezTo>
                    <a:pt x="24" y="98"/>
                    <a:pt x="23" y="97"/>
                    <a:pt x="23" y="95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5" y="87"/>
                    <a:pt x="27" y="89"/>
                    <a:pt x="30" y="89"/>
                  </a:cubicBezTo>
                  <a:cubicBezTo>
                    <a:pt x="33" y="89"/>
                    <a:pt x="32" y="91"/>
                    <a:pt x="33" y="93"/>
                  </a:cubicBezTo>
                  <a:cubicBezTo>
                    <a:pt x="33" y="95"/>
                    <a:pt x="34" y="96"/>
                    <a:pt x="36" y="98"/>
                  </a:cubicBezTo>
                  <a:cubicBezTo>
                    <a:pt x="40" y="101"/>
                    <a:pt x="38" y="103"/>
                    <a:pt x="44" y="105"/>
                  </a:cubicBezTo>
                  <a:cubicBezTo>
                    <a:pt x="47" y="105"/>
                    <a:pt x="48" y="109"/>
                    <a:pt x="50" y="110"/>
                  </a:cubicBezTo>
                  <a:cubicBezTo>
                    <a:pt x="56" y="110"/>
                    <a:pt x="56" y="101"/>
                    <a:pt x="61" y="104"/>
                  </a:cubicBezTo>
                  <a:cubicBezTo>
                    <a:pt x="63" y="104"/>
                    <a:pt x="63" y="106"/>
                    <a:pt x="66" y="105"/>
                  </a:cubicBezTo>
                  <a:cubicBezTo>
                    <a:pt x="70" y="105"/>
                    <a:pt x="67" y="104"/>
                    <a:pt x="67" y="101"/>
                  </a:cubicBezTo>
                  <a:cubicBezTo>
                    <a:pt x="69" y="99"/>
                    <a:pt x="69" y="98"/>
                    <a:pt x="72" y="98"/>
                  </a:cubicBezTo>
                  <a:cubicBezTo>
                    <a:pt x="74" y="99"/>
                    <a:pt x="83" y="99"/>
                    <a:pt x="82" y="95"/>
                  </a:cubicBezTo>
                  <a:cubicBezTo>
                    <a:pt x="77" y="95"/>
                    <a:pt x="76" y="90"/>
                    <a:pt x="73" y="87"/>
                  </a:cubicBezTo>
                  <a:cubicBezTo>
                    <a:pt x="73" y="87"/>
                    <a:pt x="71" y="88"/>
                    <a:pt x="70" y="87"/>
                  </a:cubicBezTo>
                  <a:cubicBezTo>
                    <a:pt x="67" y="87"/>
                    <a:pt x="68" y="84"/>
                    <a:pt x="68" y="82"/>
                  </a:cubicBezTo>
                  <a:cubicBezTo>
                    <a:pt x="68" y="77"/>
                    <a:pt x="59" y="82"/>
                    <a:pt x="59" y="76"/>
                  </a:cubicBezTo>
                  <a:cubicBezTo>
                    <a:pt x="59" y="69"/>
                    <a:pt x="50" y="79"/>
                    <a:pt x="47" y="7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66"/>
                    <a:pt x="47" y="65"/>
                    <a:pt x="45" y="63"/>
                  </a:cubicBezTo>
                  <a:cubicBezTo>
                    <a:pt x="43" y="62"/>
                    <a:pt x="47" y="58"/>
                    <a:pt x="48" y="57"/>
                  </a:cubicBezTo>
                  <a:cubicBezTo>
                    <a:pt x="51" y="55"/>
                    <a:pt x="52" y="56"/>
                    <a:pt x="51" y="52"/>
                  </a:cubicBezTo>
                  <a:cubicBezTo>
                    <a:pt x="51" y="50"/>
                    <a:pt x="51" y="49"/>
                    <a:pt x="53" y="48"/>
                  </a:cubicBezTo>
                  <a:cubicBezTo>
                    <a:pt x="53" y="47"/>
                    <a:pt x="54" y="47"/>
                    <a:pt x="54" y="46"/>
                  </a:cubicBezTo>
                  <a:cubicBezTo>
                    <a:pt x="54" y="43"/>
                    <a:pt x="51" y="43"/>
                    <a:pt x="51" y="41"/>
                  </a:cubicBezTo>
                  <a:cubicBezTo>
                    <a:pt x="51" y="40"/>
                    <a:pt x="52" y="38"/>
                    <a:pt x="50" y="38"/>
                  </a:cubicBezTo>
                  <a:cubicBezTo>
                    <a:pt x="50" y="38"/>
                    <a:pt x="44" y="40"/>
                    <a:pt x="44" y="40"/>
                  </a:cubicBezTo>
                  <a:cubicBezTo>
                    <a:pt x="44" y="37"/>
                    <a:pt x="46" y="36"/>
                    <a:pt x="48" y="35"/>
                  </a:cubicBezTo>
                  <a:cubicBezTo>
                    <a:pt x="50" y="34"/>
                    <a:pt x="54" y="32"/>
                    <a:pt x="56" y="29"/>
                  </a:cubicBezTo>
                  <a:cubicBezTo>
                    <a:pt x="56" y="27"/>
                    <a:pt x="57" y="26"/>
                    <a:pt x="59" y="26"/>
                  </a:cubicBezTo>
                  <a:cubicBezTo>
                    <a:pt x="61" y="25"/>
                    <a:pt x="63" y="25"/>
                    <a:pt x="63" y="22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5" y="16"/>
                    <a:pt x="67" y="15"/>
                    <a:pt x="66" y="14"/>
                  </a:cubicBezTo>
                  <a:cubicBezTo>
                    <a:pt x="65" y="13"/>
                    <a:pt x="66" y="5"/>
                    <a:pt x="66" y="3"/>
                  </a:cubicBezTo>
                  <a:cubicBezTo>
                    <a:pt x="66" y="3"/>
                    <a:pt x="67" y="2"/>
                    <a:pt x="68" y="2"/>
                  </a:cubicBezTo>
                  <a:cubicBezTo>
                    <a:pt x="69" y="1"/>
                    <a:pt x="69" y="3"/>
                    <a:pt x="72" y="2"/>
                  </a:cubicBezTo>
                  <a:cubicBezTo>
                    <a:pt x="76" y="0"/>
                    <a:pt x="77" y="4"/>
                    <a:pt x="76" y="7"/>
                  </a:cubicBezTo>
                  <a:cubicBezTo>
                    <a:pt x="74" y="12"/>
                    <a:pt x="74" y="12"/>
                    <a:pt x="77" y="15"/>
                  </a:cubicBezTo>
                  <a:cubicBezTo>
                    <a:pt x="78" y="17"/>
                    <a:pt x="77" y="18"/>
                    <a:pt x="77" y="19"/>
                  </a:cubicBezTo>
                  <a:cubicBezTo>
                    <a:pt x="78" y="20"/>
                    <a:pt x="83" y="18"/>
                    <a:pt x="84" y="19"/>
                  </a:cubicBezTo>
                  <a:cubicBezTo>
                    <a:pt x="84" y="19"/>
                    <a:pt x="86" y="23"/>
                    <a:pt x="86" y="23"/>
                  </a:cubicBezTo>
                  <a:cubicBezTo>
                    <a:pt x="86" y="24"/>
                    <a:pt x="83" y="25"/>
                    <a:pt x="83" y="25"/>
                  </a:cubicBezTo>
                  <a:cubicBezTo>
                    <a:pt x="82" y="26"/>
                    <a:pt x="83" y="28"/>
                    <a:pt x="80" y="28"/>
                  </a:cubicBezTo>
                  <a:cubicBezTo>
                    <a:pt x="79" y="28"/>
                    <a:pt x="78" y="25"/>
                    <a:pt x="77" y="26"/>
                  </a:cubicBezTo>
                  <a:cubicBezTo>
                    <a:pt x="76" y="26"/>
                    <a:pt x="77" y="28"/>
                    <a:pt x="76" y="29"/>
                  </a:cubicBezTo>
                  <a:cubicBezTo>
                    <a:pt x="72" y="30"/>
                    <a:pt x="76" y="32"/>
                    <a:pt x="78" y="34"/>
                  </a:cubicBezTo>
                  <a:cubicBezTo>
                    <a:pt x="79" y="34"/>
                    <a:pt x="77" y="35"/>
                    <a:pt x="77" y="36"/>
                  </a:cubicBezTo>
                  <a:cubicBezTo>
                    <a:pt x="73" y="38"/>
                    <a:pt x="76" y="37"/>
                    <a:pt x="76" y="41"/>
                  </a:cubicBezTo>
                  <a:cubicBezTo>
                    <a:pt x="76" y="46"/>
                    <a:pt x="79" y="43"/>
                    <a:pt x="82" y="43"/>
                  </a:cubicBezTo>
                  <a:cubicBezTo>
                    <a:pt x="83" y="43"/>
                    <a:pt x="86" y="53"/>
                    <a:pt x="87" y="46"/>
                  </a:cubicBezTo>
                  <a:cubicBezTo>
                    <a:pt x="88" y="44"/>
                    <a:pt x="90" y="44"/>
                    <a:pt x="90" y="41"/>
                  </a:cubicBezTo>
                  <a:cubicBezTo>
                    <a:pt x="93" y="34"/>
                    <a:pt x="97" y="44"/>
                    <a:pt x="99" y="43"/>
                  </a:cubicBezTo>
                  <a:cubicBezTo>
                    <a:pt x="103" y="40"/>
                    <a:pt x="106" y="44"/>
                    <a:pt x="110" y="45"/>
                  </a:cubicBezTo>
                  <a:cubicBezTo>
                    <a:pt x="110" y="47"/>
                    <a:pt x="106" y="52"/>
                    <a:pt x="105" y="54"/>
                  </a:cubicBezTo>
                  <a:cubicBezTo>
                    <a:pt x="103" y="56"/>
                    <a:pt x="102" y="57"/>
                    <a:pt x="102" y="60"/>
                  </a:cubicBezTo>
                  <a:cubicBezTo>
                    <a:pt x="103" y="63"/>
                    <a:pt x="100" y="63"/>
                    <a:pt x="100" y="66"/>
                  </a:cubicBezTo>
                  <a:cubicBezTo>
                    <a:pt x="99" y="68"/>
                    <a:pt x="101" y="73"/>
                    <a:pt x="100" y="73"/>
                  </a:cubicBezTo>
                  <a:cubicBezTo>
                    <a:pt x="97" y="77"/>
                    <a:pt x="96" y="75"/>
                    <a:pt x="94" y="80"/>
                  </a:cubicBezTo>
                  <a:cubicBezTo>
                    <a:pt x="93" y="83"/>
                    <a:pt x="92" y="85"/>
                    <a:pt x="96" y="86"/>
                  </a:cubicBezTo>
                  <a:cubicBezTo>
                    <a:pt x="98" y="86"/>
                    <a:pt x="97" y="87"/>
                    <a:pt x="96" y="89"/>
                  </a:cubicBezTo>
                  <a:cubicBezTo>
                    <a:pt x="96" y="94"/>
                    <a:pt x="101" y="92"/>
                    <a:pt x="104" y="93"/>
                  </a:cubicBezTo>
                  <a:cubicBezTo>
                    <a:pt x="107" y="94"/>
                    <a:pt x="106" y="96"/>
                    <a:pt x="110" y="96"/>
                  </a:cubicBezTo>
                  <a:cubicBezTo>
                    <a:pt x="115" y="96"/>
                    <a:pt x="115" y="96"/>
                    <a:pt x="117" y="99"/>
                  </a:cubicBezTo>
                  <a:cubicBezTo>
                    <a:pt x="117" y="101"/>
                    <a:pt x="117" y="103"/>
                    <a:pt x="117" y="105"/>
                  </a:cubicBezTo>
                  <a:cubicBezTo>
                    <a:pt x="116" y="109"/>
                    <a:pt x="113" y="105"/>
                    <a:pt x="111" y="106"/>
                  </a:cubicBezTo>
                  <a:cubicBezTo>
                    <a:pt x="109" y="106"/>
                    <a:pt x="109" y="106"/>
                    <a:pt x="107" y="106"/>
                  </a:cubicBezTo>
                  <a:cubicBezTo>
                    <a:pt x="106" y="106"/>
                    <a:pt x="107" y="107"/>
                    <a:pt x="107" y="108"/>
                  </a:cubicBezTo>
                  <a:cubicBezTo>
                    <a:pt x="107" y="110"/>
                    <a:pt x="103" y="110"/>
                    <a:pt x="103" y="111"/>
                  </a:cubicBezTo>
                  <a:cubicBezTo>
                    <a:pt x="101" y="114"/>
                    <a:pt x="101" y="117"/>
                    <a:pt x="103" y="121"/>
                  </a:cubicBezTo>
                  <a:cubicBezTo>
                    <a:pt x="103" y="122"/>
                    <a:pt x="103" y="123"/>
                    <a:pt x="103" y="124"/>
                  </a:cubicBezTo>
                  <a:cubicBezTo>
                    <a:pt x="101" y="126"/>
                    <a:pt x="99" y="127"/>
                    <a:pt x="99" y="130"/>
                  </a:cubicBezTo>
                  <a:cubicBezTo>
                    <a:pt x="99" y="132"/>
                    <a:pt x="97" y="134"/>
                    <a:pt x="99" y="137"/>
                  </a:cubicBezTo>
                  <a:cubicBezTo>
                    <a:pt x="100" y="139"/>
                    <a:pt x="105" y="140"/>
                    <a:pt x="107" y="142"/>
                  </a:cubicBezTo>
                  <a:cubicBezTo>
                    <a:pt x="109" y="143"/>
                    <a:pt x="109" y="147"/>
                    <a:pt x="112" y="149"/>
                  </a:cubicBezTo>
                  <a:cubicBezTo>
                    <a:pt x="115" y="151"/>
                    <a:pt x="116" y="145"/>
                    <a:pt x="119" y="145"/>
                  </a:cubicBezTo>
                  <a:cubicBezTo>
                    <a:pt x="122" y="144"/>
                    <a:pt x="120" y="146"/>
                    <a:pt x="123" y="147"/>
                  </a:cubicBezTo>
                  <a:cubicBezTo>
                    <a:pt x="125" y="148"/>
                    <a:pt x="128" y="146"/>
                    <a:pt x="129" y="149"/>
                  </a:cubicBezTo>
                  <a:cubicBezTo>
                    <a:pt x="129" y="151"/>
                    <a:pt x="130" y="154"/>
                    <a:pt x="132" y="155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6" y="161"/>
                    <a:pt x="128" y="163"/>
                    <a:pt x="125" y="165"/>
                  </a:cubicBezTo>
                  <a:cubicBezTo>
                    <a:pt x="123" y="165"/>
                    <a:pt x="119" y="166"/>
                    <a:pt x="116" y="166"/>
                  </a:cubicBezTo>
                  <a:cubicBezTo>
                    <a:pt x="115" y="168"/>
                    <a:pt x="117" y="169"/>
                    <a:pt x="113" y="170"/>
                  </a:cubicBezTo>
                  <a:cubicBezTo>
                    <a:pt x="112" y="170"/>
                    <a:pt x="110" y="169"/>
                    <a:pt x="109" y="168"/>
                  </a:cubicBezTo>
                  <a:cubicBezTo>
                    <a:pt x="105" y="165"/>
                    <a:pt x="101" y="172"/>
                    <a:pt x="97" y="172"/>
                  </a:cubicBezTo>
                  <a:cubicBezTo>
                    <a:pt x="93" y="172"/>
                    <a:pt x="93" y="173"/>
                    <a:pt x="92" y="176"/>
                  </a:cubicBezTo>
                  <a:cubicBezTo>
                    <a:pt x="87" y="182"/>
                    <a:pt x="86" y="174"/>
                    <a:pt x="84" y="172"/>
                  </a:cubicBezTo>
                  <a:cubicBezTo>
                    <a:pt x="83" y="171"/>
                    <a:pt x="81" y="170"/>
                    <a:pt x="81" y="168"/>
                  </a:cubicBezTo>
                  <a:cubicBezTo>
                    <a:pt x="81" y="166"/>
                    <a:pt x="83" y="164"/>
                    <a:pt x="82" y="161"/>
                  </a:cubicBezTo>
                  <a:cubicBezTo>
                    <a:pt x="79" y="163"/>
                    <a:pt x="71" y="160"/>
                    <a:pt x="70" y="165"/>
                  </a:cubicBezTo>
                  <a:cubicBezTo>
                    <a:pt x="70" y="169"/>
                    <a:pt x="68" y="174"/>
                    <a:pt x="71" y="177"/>
                  </a:cubicBezTo>
                  <a:cubicBezTo>
                    <a:pt x="76" y="180"/>
                    <a:pt x="70" y="180"/>
                    <a:pt x="70" y="183"/>
                  </a:cubicBezTo>
                  <a:cubicBezTo>
                    <a:pt x="70" y="185"/>
                    <a:pt x="66" y="186"/>
                    <a:pt x="65" y="185"/>
                  </a:cubicBezTo>
                  <a:cubicBezTo>
                    <a:pt x="63" y="185"/>
                    <a:pt x="63" y="182"/>
                    <a:pt x="61" y="181"/>
                  </a:cubicBezTo>
                  <a:cubicBezTo>
                    <a:pt x="58" y="181"/>
                    <a:pt x="59" y="181"/>
                    <a:pt x="57" y="180"/>
                  </a:cubicBezTo>
                  <a:cubicBezTo>
                    <a:pt x="54" y="177"/>
                    <a:pt x="54" y="181"/>
                    <a:pt x="53" y="182"/>
                  </a:cubicBezTo>
                  <a:cubicBezTo>
                    <a:pt x="52" y="183"/>
                    <a:pt x="51" y="183"/>
                    <a:pt x="50" y="183"/>
                  </a:cubicBezTo>
                  <a:cubicBezTo>
                    <a:pt x="49" y="184"/>
                    <a:pt x="47" y="190"/>
                    <a:pt x="45" y="185"/>
                  </a:cubicBezTo>
                  <a:cubicBezTo>
                    <a:pt x="44" y="181"/>
                    <a:pt x="40" y="188"/>
                    <a:pt x="37" y="188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37" y="175"/>
                    <a:pt x="24" y="185"/>
                    <a:pt x="21" y="183"/>
                  </a:cubicBezTo>
                  <a:cubicBezTo>
                    <a:pt x="20" y="183"/>
                    <a:pt x="17" y="180"/>
                    <a:pt x="17" y="179"/>
                  </a:cubicBezTo>
                  <a:cubicBezTo>
                    <a:pt x="17" y="176"/>
                    <a:pt x="18" y="175"/>
                    <a:pt x="14" y="175"/>
                  </a:cubicBezTo>
                  <a:cubicBezTo>
                    <a:pt x="8" y="175"/>
                    <a:pt x="12" y="171"/>
                    <a:pt x="10" y="169"/>
                  </a:cubicBezTo>
                  <a:cubicBezTo>
                    <a:pt x="8" y="168"/>
                    <a:pt x="5" y="169"/>
                    <a:pt x="4" y="168"/>
                  </a:cubicBezTo>
                  <a:cubicBezTo>
                    <a:pt x="3" y="167"/>
                    <a:pt x="4" y="163"/>
                    <a:pt x="3" y="162"/>
                  </a:cubicBezTo>
                  <a:cubicBezTo>
                    <a:pt x="1" y="161"/>
                    <a:pt x="0" y="162"/>
                    <a:pt x="0" y="15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29"/>
            <p:cNvSpPr>
              <a:spLocks noEditPoints="1"/>
            </p:cNvSpPr>
            <p:nvPr/>
          </p:nvSpPr>
          <p:spPr bwMode="auto">
            <a:xfrm>
              <a:off x="6301" y="3424"/>
              <a:ext cx="700" cy="788"/>
            </a:xfrm>
            <a:custGeom>
              <a:avLst/>
              <a:gdLst>
                <a:gd name="T0" fmla="*/ 70 w 296"/>
                <a:gd name="T1" fmla="*/ 52 h 333"/>
                <a:gd name="T2" fmla="*/ 78 w 296"/>
                <a:gd name="T3" fmla="*/ 61 h 333"/>
                <a:gd name="T4" fmla="*/ 0 w 296"/>
                <a:gd name="T5" fmla="*/ 5 h 333"/>
                <a:gd name="T6" fmla="*/ 14 w 296"/>
                <a:gd name="T7" fmla="*/ 13 h 333"/>
                <a:gd name="T8" fmla="*/ 8 w 296"/>
                <a:gd name="T9" fmla="*/ 33 h 333"/>
                <a:gd name="T10" fmla="*/ 6 w 296"/>
                <a:gd name="T11" fmla="*/ 50 h 333"/>
                <a:gd name="T12" fmla="*/ 8 w 296"/>
                <a:gd name="T13" fmla="*/ 66 h 333"/>
                <a:gd name="T14" fmla="*/ 8 w 296"/>
                <a:gd name="T15" fmla="*/ 77 h 333"/>
                <a:gd name="T16" fmla="*/ 22 w 296"/>
                <a:gd name="T17" fmla="*/ 85 h 333"/>
                <a:gd name="T18" fmla="*/ 22 w 296"/>
                <a:gd name="T19" fmla="*/ 106 h 333"/>
                <a:gd name="T20" fmla="*/ 12 w 296"/>
                <a:gd name="T21" fmla="*/ 107 h 333"/>
                <a:gd name="T22" fmla="*/ 10 w 296"/>
                <a:gd name="T23" fmla="*/ 120 h 333"/>
                <a:gd name="T24" fmla="*/ 22 w 296"/>
                <a:gd name="T25" fmla="*/ 128 h 333"/>
                <a:gd name="T26" fmla="*/ 42 w 296"/>
                <a:gd name="T27" fmla="*/ 124 h 333"/>
                <a:gd name="T28" fmla="*/ 47 w 296"/>
                <a:gd name="T29" fmla="*/ 104 h 333"/>
                <a:gd name="T30" fmla="*/ 57 w 296"/>
                <a:gd name="T31" fmla="*/ 122 h 333"/>
                <a:gd name="T32" fmla="*/ 60 w 296"/>
                <a:gd name="T33" fmla="*/ 131 h 333"/>
                <a:gd name="T34" fmla="*/ 56 w 296"/>
                <a:gd name="T35" fmla="*/ 138 h 333"/>
                <a:gd name="T36" fmla="*/ 70 w 296"/>
                <a:gd name="T37" fmla="*/ 144 h 333"/>
                <a:gd name="T38" fmla="*/ 82 w 296"/>
                <a:gd name="T39" fmla="*/ 162 h 333"/>
                <a:gd name="T40" fmla="*/ 75 w 296"/>
                <a:gd name="T41" fmla="*/ 187 h 333"/>
                <a:gd name="T42" fmla="*/ 98 w 296"/>
                <a:gd name="T43" fmla="*/ 200 h 333"/>
                <a:gd name="T44" fmla="*/ 87 w 296"/>
                <a:gd name="T45" fmla="*/ 209 h 333"/>
                <a:gd name="T46" fmla="*/ 78 w 296"/>
                <a:gd name="T47" fmla="*/ 231 h 333"/>
                <a:gd name="T48" fmla="*/ 99 w 296"/>
                <a:gd name="T49" fmla="*/ 246 h 333"/>
                <a:gd name="T50" fmla="*/ 113 w 296"/>
                <a:gd name="T51" fmla="*/ 256 h 333"/>
                <a:gd name="T52" fmla="*/ 117 w 296"/>
                <a:gd name="T53" fmla="*/ 240 h 333"/>
                <a:gd name="T54" fmla="*/ 145 w 296"/>
                <a:gd name="T55" fmla="*/ 269 h 333"/>
                <a:gd name="T56" fmla="*/ 166 w 296"/>
                <a:gd name="T57" fmla="*/ 272 h 333"/>
                <a:gd name="T58" fmla="*/ 181 w 296"/>
                <a:gd name="T59" fmla="*/ 308 h 333"/>
                <a:gd name="T60" fmla="*/ 201 w 296"/>
                <a:gd name="T61" fmla="*/ 304 h 333"/>
                <a:gd name="T62" fmla="*/ 212 w 296"/>
                <a:gd name="T63" fmla="*/ 319 h 333"/>
                <a:gd name="T64" fmla="*/ 246 w 296"/>
                <a:gd name="T65" fmla="*/ 331 h 333"/>
                <a:gd name="T66" fmla="*/ 283 w 296"/>
                <a:gd name="T67" fmla="*/ 330 h 333"/>
                <a:gd name="T68" fmla="*/ 295 w 296"/>
                <a:gd name="T69" fmla="*/ 323 h 333"/>
                <a:gd name="T70" fmla="*/ 295 w 296"/>
                <a:gd name="T71" fmla="*/ 312 h 333"/>
                <a:gd name="T72" fmla="*/ 272 w 296"/>
                <a:gd name="T73" fmla="*/ 287 h 333"/>
                <a:gd name="T74" fmla="*/ 267 w 296"/>
                <a:gd name="T75" fmla="*/ 272 h 333"/>
                <a:gd name="T76" fmla="*/ 230 w 296"/>
                <a:gd name="T77" fmla="*/ 257 h 333"/>
                <a:gd name="T78" fmla="*/ 211 w 296"/>
                <a:gd name="T79" fmla="*/ 243 h 333"/>
                <a:gd name="T80" fmla="*/ 165 w 296"/>
                <a:gd name="T81" fmla="*/ 230 h 333"/>
                <a:gd name="T82" fmla="*/ 151 w 296"/>
                <a:gd name="T83" fmla="*/ 211 h 333"/>
                <a:gd name="T84" fmla="*/ 133 w 296"/>
                <a:gd name="T85" fmla="*/ 176 h 333"/>
                <a:gd name="T86" fmla="*/ 112 w 296"/>
                <a:gd name="T87" fmla="*/ 142 h 333"/>
                <a:gd name="T88" fmla="*/ 87 w 296"/>
                <a:gd name="T89" fmla="*/ 110 h 333"/>
                <a:gd name="T90" fmla="*/ 73 w 296"/>
                <a:gd name="T91" fmla="*/ 75 h 333"/>
                <a:gd name="T92" fmla="*/ 57 w 296"/>
                <a:gd name="T93" fmla="*/ 31 h 333"/>
                <a:gd name="T94" fmla="*/ 41 w 296"/>
                <a:gd name="T95" fmla="*/ 11 h 333"/>
                <a:gd name="T96" fmla="*/ 14 w 296"/>
                <a:gd name="T97" fmla="*/ 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6" h="333">
                  <a:moveTo>
                    <a:pt x="72" y="70"/>
                  </a:moveTo>
                  <a:cubicBezTo>
                    <a:pt x="71" y="67"/>
                    <a:pt x="68" y="64"/>
                    <a:pt x="68" y="63"/>
                  </a:cubicBezTo>
                  <a:cubicBezTo>
                    <a:pt x="71" y="63"/>
                    <a:pt x="76" y="62"/>
                    <a:pt x="75" y="58"/>
                  </a:cubicBezTo>
                  <a:cubicBezTo>
                    <a:pt x="75" y="55"/>
                    <a:pt x="73" y="55"/>
                    <a:pt x="70" y="52"/>
                  </a:cubicBezTo>
                  <a:cubicBezTo>
                    <a:pt x="66" y="49"/>
                    <a:pt x="58" y="40"/>
                    <a:pt x="58" y="34"/>
                  </a:cubicBezTo>
                  <a:cubicBezTo>
                    <a:pt x="60" y="34"/>
                    <a:pt x="65" y="42"/>
                    <a:pt x="66" y="43"/>
                  </a:cubicBezTo>
                  <a:cubicBezTo>
                    <a:pt x="69" y="46"/>
                    <a:pt x="70" y="49"/>
                    <a:pt x="73" y="51"/>
                  </a:cubicBezTo>
                  <a:cubicBezTo>
                    <a:pt x="78" y="54"/>
                    <a:pt x="80" y="55"/>
                    <a:pt x="78" y="61"/>
                  </a:cubicBezTo>
                  <a:cubicBezTo>
                    <a:pt x="78" y="63"/>
                    <a:pt x="76" y="65"/>
                    <a:pt x="75" y="66"/>
                  </a:cubicBezTo>
                  <a:cubicBezTo>
                    <a:pt x="74" y="68"/>
                    <a:pt x="74" y="70"/>
                    <a:pt x="73" y="71"/>
                  </a:cubicBezTo>
                  <a:cubicBezTo>
                    <a:pt x="72" y="70"/>
                    <a:pt x="72" y="70"/>
                    <a:pt x="72" y="70"/>
                  </a:cubicBezTo>
                  <a:close/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2" y="7"/>
                    <a:pt x="4" y="7"/>
                  </a:cubicBezTo>
                  <a:cubicBezTo>
                    <a:pt x="6" y="7"/>
                    <a:pt x="5" y="11"/>
                    <a:pt x="8" y="11"/>
                  </a:cubicBezTo>
                  <a:cubicBezTo>
                    <a:pt x="11" y="11"/>
                    <a:pt x="13" y="11"/>
                    <a:pt x="14" y="13"/>
                  </a:cubicBezTo>
                  <a:cubicBezTo>
                    <a:pt x="18" y="17"/>
                    <a:pt x="22" y="16"/>
                    <a:pt x="16" y="20"/>
                  </a:cubicBezTo>
                  <a:cubicBezTo>
                    <a:pt x="13" y="21"/>
                    <a:pt x="16" y="24"/>
                    <a:pt x="13" y="27"/>
                  </a:cubicBezTo>
                  <a:cubicBezTo>
                    <a:pt x="12" y="28"/>
                    <a:pt x="12" y="30"/>
                    <a:pt x="11" y="32"/>
                  </a:cubicBezTo>
                  <a:cubicBezTo>
                    <a:pt x="11" y="35"/>
                    <a:pt x="10" y="33"/>
                    <a:pt x="8" y="33"/>
                  </a:cubicBezTo>
                  <a:cubicBezTo>
                    <a:pt x="4" y="32"/>
                    <a:pt x="9" y="36"/>
                    <a:pt x="8" y="37"/>
                  </a:cubicBezTo>
                  <a:cubicBezTo>
                    <a:pt x="5" y="40"/>
                    <a:pt x="11" y="41"/>
                    <a:pt x="12" y="43"/>
                  </a:cubicBezTo>
                  <a:cubicBezTo>
                    <a:pt x="12" y="46"/>
                    <a:pt x="11" y="47"/>
                    <a:pt x="9" y="48"/>
                  </a:cubicBezTo>
                  <a:cubicBezTo>
                    <a:pt x="8" y="49"/>
                    <a:pt x="8" y="51"/>
                    <a:pt x="6" y="50"/>
                  </a:cubicBezTo>
                  <a:cubicBezTo>
                    <a:pt x="1" y="49"/>
                    <a:pt x="2" y="52"/>
                    <a:pt x="2" y="55"/>
                  </a:cubicBezTo>
                  <a:cubicBezTo>
                    <a:pt x="3" y="59"/>
                    <a:pt x="3" y="59"/>
                    <a:pt x="5" y="61"/>
                  </a:cubicBezTo>
                  <a:cubicBezTo>
                    <a:pt x="6" y="61"/>
                    <a:pt x="8" y="63"/>
                    <a:pt x="8" y="64"/>
                  </a:cubicBezTo>
                  <a:cubicBezTo>
                    <a:pt x="8" y="65"/>
                    <a:pt x="8" y="66"/>
                    <a:pt x="8" y="66"/>
                  </a:cubicBezTo>
                  <a:cubicBezTo>
                    <a:pt x="8" y="67"/>
                    <a:pt x="11" y="68"/>
                    <a:pt x="11" y="69"/>
                  </a:cubicBezTo>
                  <a:cubicBezTo>
                    <a:pt x="11" y="70"/>
                    <a:pt x="11" y="71"/>
                    <a:pt x="11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2" y="76"/>
                    <a:pt x="6" y="74"/>
                    <a:pt x="8" y="77"/>
                  </a:cubicBezTo>
                  <a:cubicBezTo>
                    <a:pt x="8" y="79"/>
                    <a:pt x="11" y="79"/>
                    <a:pt x="13" y="80"/>
                  </a:cubicBezTo>
                  <a:cubicBezTo>
                    <a:pt x="13" y="81"/>
                    <a:pt x="13" y="87"/>
                    <a:pt x="15" y="85"/>
                  </a:cubicBezTo>
                  <a:cubicBezTo>
                    <a:pt x="16" y="84"/>
                    <a:pt x="20" y="80"/>
                    <a:pt x="22" y="83"/>
                  </a:cubicBezTo>
                  <a:cubicBezTo>
                    <a:pt x="22" y="83"/>
                    <a:pt x="21" y="85"/>
                    <a:pt x="22" y="85"/>
                  </a:cubicBezTo>
                  <a:cubicBezTo>
                    <a:pt x="23" y="85"/>
                    <a:pt x="26" y="83"/>
                    <a:pt x="26" y="85"/>
                  </a:cubicBezTo>
                  <a:cubicBezTo>
                    <a:pt x="27" y="88"/>
                    <a:pt x="31" y="88"/>
                    <a:pt x="30" y="90"/>
                  </a:cubicBezTo>
                  <a:cubicBezTo>
                    <a:pt x="29" y="93"/>
                    <a:pt x="26" y="92"/>
                    <a:pt x="26" y="97"/>
                  </a:cubicBezTo>
                  <a:cubicBezTo>
                    <a:pt x="25" y="98"/>
                    <a:pt x="25" y="109"/>
                    <a:pt x="22" y="106"/>
                  </a:cubicBezTo>
                  <a:cubicBezTo>
                    <a:pt x="19" y="102"/>
                    <a:pt x="20" y="102"/>
                    <a:pt x="19" y="98"/>
                  </a:cubicBezTo>
                  <a:cubicBezTo>
                    <a:pt x="19" y="93"/>
                    <a:pt x="17" y="99"/>
                    <a:pt x="16" y="101"/>
                  </a:cubicBezTo>
                  <a:cubicBezTo>
                    <a:pt x="15" y="102"/>
                    <a:pt x="13" y="103"/>
                    <a:pt x="12" y="105"/>
                  </a:cubicBezTo>
                  <a:cubicBezTo>
                    <a:pt x="12" y="106"/>
                    <a:pt x="12" y="106"/>
                    <a:pt x="12" y="107"/>
                  </a:cubicBezTo>
                  <a:cubicBezTo>
                    <a:pt x="12" y="109"/>
                    <a:pt x="10" y="110"/>
                    <a:pt x="9" y="112"/>
                  </a:cubicBezTo>
                  <a:cubicBezTo>
                    <a:pt x="8" y="114"/>
                    <a:pt x="14" y="110"/>
                    <a:pt x="14" y="110"/>
                  </a:cubicBezTo>
                  <a:cubicBezTo>
                    <a:pt x="14" y="113"/>
                    <a:pt x="10" y="116"/>
                    <a:pt x="10" y="117"/>
                  </a:cubicBezTo>
                  <a:cubicBezTo>
                    <a:pt x="10" y="119"/>
                    <a:pt x="11" y="119"/>
                    <a:pt x="10" y="120"/>
                  </a:cubicBezTo>
                  <a:cubicBezTo>
                    <a:pt x="5" y="122"/>
                    <a:pt x="7" y="122"/>
                    <a:pt x="6" y="125"/>
                  </a:cubicBezTo>
                  <a:cubicBezTo>
                    <a:pt x="5" y="128"/>
                    <a:pt x="5" y="128"/>
                    <a:pt x="8" y="131"/>
                  </a:cubicBezTo>
                  <a:cubicBezTo>
                    <a:pt x="9" y="132"/>
                    <a:pt x="10" y="136"/>
                    <a:pt x="11" y="135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5" y="126"/>
                    <a:pt x="27" y="125"/>
                    <a:pt x="29" y="123"/>
                  </a:cubicBezTo>
                  <a:cubicBezTo>
                    <a:pt x="31" y="122"/>
                    <a:pt x="36" y="113"/>
                    <a:pt x="37" y="114"/>
                  </a:cubicBezTo>
                  <a:cubicBezTo>
                    <a:pt x="39" y="117"/>
                    <a:pt x="33" y="124"/>
                    <a:pt x="42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6" y="118"/>
                    <a:pt x="45" y="116"/>
                  </a:cubicBezTo>
                  <a:cubicBezTo>
                    <a:pt x="44" y="116"/>
                    <a:pt x="45" y="107"/>
                    <a:pt x="45" y="106"/>
                  </a:cubicBezTo>
                  <a:cubicBezTo>
                    <a:pt x="45" y="105"/>
                    <a:pt x="46" y="104"/>
                    <a:pt x="47" y="104"/>
                  </a:cubicBezTo>
                  <a:cubicBezTo>
                    <a:pt x="48" y="104"/>
                    <a:pt x="48" y="106"/>
                    <a:pt x="51" y="105"/>
                  </a:cubicBezTo>
                  <a:cubicBezTo>
                    <a:pt x="55" y="102"/>
                    <a:pt x="56" y="107"/>
                    <a:pt x="55" y="110"/>
                  </a:cubicBezTo>
                  <a:cubicBezTo>
                    <a:pt x="54" y="114"/>
                    <a:pt x="54" y="114"/>
                    <a:pt x="57" y="118"/>
                  </a:cubicBezTo>
                  <a:cubicBezTo>
                    <a:pt x="57" y="119"/>
                    <a:pt x="56" y="121"/>
                    <a:pt x="57" y="122"/>
                  </a:cubicBezTo>
                  <a:cubicBezTo>
                    <a:pt x="57" y="123"/>
                    <a:pt x="62" y="120"/>
                    <a:pt x="63" y="122"/>
                  </a:cubicBezTo>
                  <a:cubicBezTo>
                    <a:pt x="64" y="122"/>
                    <a:pt x="65" y="125"/>
                    <a:pt x="65" y="125"/>
                  </a:cubicBezTo>
                  <a:cubicBezTo>
                    <a:pt x="65" y="126"/>
                    <a:pt x="63" y="127"/>
                    <a:pt x="62" y="128"/>
                  </a:cubicBezTo>
                  <a:cubicBezTo>
                    <a:pt x="61" y="128"/>
                    <a:pt x="62" y="131"/>
                    <a:pt x="60" y="131"/>
                  </a:cubicBezTo>
                  <a:cubicBezTo>
                    <a:pt x="58" y="131"/>
                    <a:pt x="57" y="128"/>
                    <a:pt x="56" y="128"/>
                  </a:cubicBezTo>
                  <a:cubicBezTo>
                    <a:pt x="55" y="128"/>
                    <a:pt x="56" y="131"/>
                    <a:pt x="55" y="131"/>
                  </a:cubicBezTo>
                  <a:cubicBezTo>
                    <a:pt x="51" y="132"/>
                    <a:pt x="55" y="135"/>
                    <a:pt x="57" y="136"/>
                  </a:cubicBezTo>
                  <a:cubicBezTo>
                    <a:pt x="58" y="136"/>
                    <a:pt x="57" y="138"/>
                    <a:pt x="56" y="138"/>
                  </a:cubicBezTo>
                  <a:cubicBezTo>
                    <a:pt x="52" y="140"/>
                    <a:pt x="55" y="139"/>
                    <a:pt x="55" y="143"/>
                  </a:cubicBezTo>
                  <a:cubicBezTo>
                    <a:pt x="55" y="148"/>
                    <a:pt x="58" y="145"/>
                    <a:pt x="61" y="145"/>
                  </a:cubicBezTo>
                  <a:cubicBezTo>
                    <a:pt x="62" y="145"/>
                    <a:pt x="66" y="155"/>
                    <a:pt x="67" y="148"/>
                  </a:cubicBezTo>
                  <a:cubicBezTo>
                    <a:pt x="67" y="146"/>
                    <a:pt x="69" y="146"/>
                    <a:pt x="70" y="144"/>
                  </a:cubicBezTo>
                  <a:cubicBezTo>
                    <a:pt x="72" y="136"/>
                    <a:pt x="77" y="147"/>
                    <a:pt x="78" y="145"/>
                  </a:cubicBezTo>
                  <a:cubicBezTo>
                    <a:pt x="83" y="142"/>
                    <a:pt x="86" y="147"/>
                    <a:pt x="90" y="147"/>
                  </a:cubicBezTo>
                  <a:cubicBezTo>
                    <a:pt x="90" y="149"/>
                    <a:pt x="86" y="154"/>
                    <a:pt x="84" y="156"/>
                  </a:cubicBezTo>
                  <a:cubicBezTo>
                    <a:pt x="83" y="158"/>
                    <a:pt x="81" y="159"/>
                    <a:pt x="82" y="162"/>
                  </a:cubicBezTo>
                  <a:cubicBezTo>
                    <a:pt x="83" y="165"/>
                    <a:pt x="80" y="165"/>
                    <a:pt x="80" y="167"/>
                  </a:cubicBezTo>
                  <a:cubicBezTo>
                    <a:pt x="79" y="170"/>
                    <a:pt x="81" y="175"/>
                    <a:pt x="80" y="175"/>
                  </a:cubicBezTo>
                  <a:cubicBezTo>
                    <a:pt x="77" y="179"/>
                    <a:pt x="75" y="176"/>
                    <a:pt x="73" y="182"/>
                  </a:cubicBezTo>
                  <a:cubicBezTo>
                    <a:pt x="73" y="185"/>
                    <a:pt x="72" y="187"/>
                    <a:pt x="75" y="187"/>
                  </a:cubicBezTo>
                  <a:cubicBezTo>
                    <a:pt x="78" y="188"/>
                    <a:pt x="77" y="188"/>
                    <a:pt x="76" y="191"/>
                  </a:cubicBezTo>
                  <a:cubicBezTo>
                    <a:pt x="76" y="196"/>
                    <a:pt x="81" y="193"/>
                    <a:pt x="84" y="194"/>
                  </a:cubicBezTo>
                  <a:cubicBezTo>
                    <a:pt x="87" y="196"/>
                    <a:pt x="86" y="197"/>
                    <a:pt x="90" y="197"/>
                  </a:cubicBezTo>
                  <a:cubicBezTo>
                    <a:pt x="95" y="197"/>
                    <a:pt x="95" y="197"/>
                    <a:pt x="98" y="200"/>
                  </a:cubicBezTo>
                  <a:cubicBezTo>
                    <a:pt x="97" y="203"/>
                    <a:pt x="98" y="204"/>
                    <a:pt x="97" y="207"/>
                  </a:cubicBezTo>
                  <a:cubicBezTo>
                    <a:pt x="96" y="210"/>
                    <a:pt x="93" y="207"/>
                    <a:pt x="91" y="207"/>
                  </a:cubicBezTo>
                  <a:cubicBezTo>
                    <a:pt x="89" y="207"/>
                    <a:pt x="89" y="207"/>
                    <a:pt x="87" y="207"/>
                  </a:cubicBezTo>
                  <a:cubicBezTo>
                    <a:pt x="86" y="207"/>
                    <a:pt x="87" y="209"/>
                    <a:pt x="87" y="209"/>
                  </a:cubicBezTo>
                  <a:cubicBezTo>
                    <a:pt x="87" y="211"/>
                    <a:pt x="83" y="211"/>
                    <a:pt x="83" y="213"/>
                  </a:cubicBezTo>
                  <a:cubicBezTo>
                    <a:pt x="81" y="216"/>
                    <a:pt x="81" y="219"/>
                    <a:pt x="83" y="222"/>
                  </a:cubicBezTo>
                  <a:cubicBezTo>
                    <a:pt x="83" y="223"/>
                    <a:pt x="83" y="224"/>
                    <a:pt x="83" y="225"/>
                  </a:cubicBezTo>
                  <a:cubicBezTo>
                    <a:pt x="81" y="227"/>
                    <a:pt x="79" y="228"/>
                    <a:pt x="78" y="231"/>
                  </a:cubicBezTo>
                  <a:cubicBezTo>
                    <a:pt x="78" y="233"/>
                    <a:pt x="77" y="235"/>
                    <a:pt x="78" y="238"/>
                  </a:cubicBezTo>
                  <a:cubicBezTo>
                    <a:pt x="80" y="240"/>
                    <a:pt x="85" y="241"/>
                    <a:pt x="87" y="243"/>
                  </a:cubicBezTo>
                  <a:cubicBezTo>
                    <a:pt x="89" y="244"/>
                    <a:pt x="89" y="248"/>
                    <a:pt x="92" y="250"/>
                  </a:cubicBezTo>
                  <a:cubicBezTo>
                    <a:pt x="95" y="252"/>
                    <a:pt x="96" y="246"/>
                    <a:pt x="99" y="246"/>
                  </a:cubicBezTo>
                  <a:cubicBezTo>
                    <a:pt x="102" y="245"/>
                    <a:pt x="101" y="247"/>
                    <a:pt x="103" y="248"/>
                  </a:cubicBezTo>
                  <a:cubicBezTo>
                    <a:pt x="105" y="249"/>
                    <a:pt x="108" y="247"/>
                    <a:pt x="109" y="250"/>
                  </a:cubicBezTo>
                  <a:cubicBezTo>
                    <a:pt x="110" y="252"/>
                    <a:pt x="111" y="255"/>
                    <a:pt x="113" y="256"/>
                  </a:cubicBezTo>
                  <a:cubicBezTo>
                    <a:pt x="113" y="256"/>
                    <a:pt x="113" y="256"/>
                    <a:pt x="113" y="256"/>
                  </a:cubicBezTo>
                  <a:cubicBezTo>
                    <a:pt x="115" y="256"/>
                    <a:pt x="118" y="259"/>
                    <a:pt x="116" y="255"/>
                  </a:cubicBezTo>
                  <a:cubicBezTo>
                    <a:pt x="116" y="254"/>
                    <a:pt x="115" y="252"/>
                    <a:pt x="116" y="250"/>
                  </a:cubicBezTo>
                  <a:cubicBezTo>
                    <a:pt x="116" y="249"/>
                    <a:pt x="113" y="247"/>
                    <a:pt x="115" y="246"/>
                  </a:cubicBezTo>
                  <a:cubicBezTo>
                    <a:pt x="116" y="243"/>
                    <a:pt x="116" y="243"/>
                    <a:pt x="117" y="240"/>
                  </a:cubicBezTo>
                  <a:cubicBezTo>
                    <a:pt x="120" y="241"/>
                    <a:pt x="119" y="244"/>
                    <a:pt x="124" y="244"/>
                  </a:cubicBezTo>
                  <a:cubicBezTo>
                    <a:pt x="131" y="244"/>
                    <a:pt x="132" y="249"/>
                    <a:pt x="135" y="256"/>
                  </a:cubicBezTo>
                  <a:cubicBezTo>
                    <a:pt x="136" y="259"/>
                    <a:pt x="140" y="260"/>
                    <a:pt x="140" y="264"/>
                  </a:cubicBezTo>
                  <a:cubicBezTo>
                    <a:pt x="140" y="266"/>
                    <a:pt x="143" y="268"/>
                    <a:pt x="145" y="269"/>
                  </a:cubicBezTo>
                  <a:cubicBezTo>
                    <a:pt x="147" y="269"/>
                    <a:pt x="146" y="273"/>
                    <a:pt x="150" y="272"/>
                  </a:cubicBezTo>
                  <a:cubicBezTo>
                    <a:pt x="153" y="271"/>
                    <a:pt x="152" y="271"/>
                    <a:pt x="154" y="272"/>
                  </a:cubicBezTo>
                  <a:cubicBezTo>
                    <a:pt x="156" y="273"/>
                    <a:pt x="157" y="269"/>
                    <a:pt x="159" y="270"/>
                  </a:cubicBezTo>
                  <a:cubicBezTo>
                    <a:pt x="161" y="271"/>
                    <a:pt x="163" y="272"/>
                    <a:pt x="166" y="272"/>
                  </a:cubicBezTo>
                  <a:cubicBezTo>
                    <a:pt x="166" y="277"/>
                    <a:pt x="170" y="281"/>
                    <a:pt x="168" y="286"/>
                  </a:cubicBezTo>
                  <a:cubicBezTo>
                    <a:pt x="166" y="287"/>
                    <a:pt x="166" y="290"/>
                    <a:pt x="166" y="292"/>
                  </a:cubicBezTo>
                  <a:cubicBezTo>
                    <a:pt x="163" y="297"/>
                    <a:pt x="160" y="293"/>
                    <a:pt x="165" y="300"/>
                  </a:cubicBezTo>
                  <a:cubicBezTo>
                    <a:pt x="169" y="305"/>
                    <a:pt x="173" y="310"/>
                    <a:pt x="181" y="308"/>
                  </a:cubicBezTo>
                  <a:cubicBezTo>
                    <a:pt x="183" y="308"/>
                    <a:pt x="195" y="301"/>
                    <a:pt x="197" y="299"/>
                  </a:cubicBezTo>
                  <a:cubicBezTo>
                    <a:pt x="199" y="296"/>
                    <a:pt x="201" y="295"/>
                    <a:pt x="204" y="299"/>
                  </a:cubicBezTo>
                  <a:cubicBezTo>
                    <a:pt x="206" y="302"/>
                    <a:pt x="200" y="302"/>
                    <a:pt x="199" y="303"/>
                  </a:cubicBezTo>
                  <a:cubicBezTo>
                    <a:pt x="199" y="303"/>
                    <a:pt x="200" y="304"/>
                    <a:pt x="201" y="304"/>
                  </a:cubicBezTo>
                  <a:cubicBezTo>
                    <a:pt x="202" y="305"/>
                    <a:pt x="201" y="308"/>
                    <a:pt x="203" y="308"/>
                  </a:cubicBezTo>
                  <a:cubicBezTo>
                    <a:pt x="207" y="307"/>
                    <a:pt x="210" y="306"/>
                    <a:pt x="206" y="310"/>
                  </a:cubicBezTo>
                  <a:cubicBezTo>
                    <a:pt x="204" y="313"/>
                    <a:pt x="204" y="317"/>
                    <a:pt x="209" y="317"/>
                  </a:cubicBezTo>
                  <a:cubicBezTo>
                    <a:pt x="210" y="318"/>
                    <a:pt x="210" y="319"/>
                    <a:pt x="212" y="319"/>
                  </a:cubicBezTo>
                  <a:cubicBezTo>
                    <a:pt x="216" y="320"/>
                    <a:pt x="222" y="321"/>
                    <a:pt x="221" y="325"/>
                  </a:cubicBezTo>
                  <a:cubicBezTo>
                    <a:pt x="219" y="333"/>
                    <a:pt x="224" y="330"/>
                    <a:pt x="229" y="329"/>
                  </a:cubicBezTo>
                  <a:cubicBezTo>
                    <a:pt x="233" y="329"/>
                    <a:pt x="235" y="330"/>
                    <a:pt x="238" y="331"/>
                  </a:cubicBezTo>
                  <a:cubicBezTo>
                    <a:pt x="241" y="332"/>
                    <a:pt x="244" y="331"/>
                    <a:pt x="246" y="331"/>
                  </a:cubicBezTo>
                  <a:cubicBezTo>
                    <a:pt x="279" y="333"/>
                    <a:pt x="279" y="333"/>
                    <a:pt x="279" y="333"/>
                  </a:cubicBezTo>
                  <a:cubicBezTo>
                    <a:pt x="282" y="333"/>
                    <a:pt x="282" y="333"/>
                    <a:pt x="282" y="333"/>
                  </a:cubicBezTo>
                  <a:cubicBezTo>
                    <a:pt x="282" y="333"/>
                    <a:pt x="282" y="333"/>
                    <a:pt x="282" y="333"/>
                  </a:cubicBezTo>
                  <a:cubicBezTo>
                    <a:pt x="283" y="331"/>
                    <a:pt x="283" y="331"/>
                    <a:pt x="283" y="330"/>
                  </a:cubicBezTo>
                  <a:cubicBezTo>
                    <a:pt x="284" y="327"/>
                    <a:pt x="285" y="327"/>
                    <a:pt x="288" y="326"/>
                  </a:cubicBezTo>
                  <a:cubicBezTo>
                    <a:pt x="288" y="326"/>
                    <a:pt x="289" y="327"/>
                    <a:pt x="290" y="326"/>
                  </a:cubicBezTo>
                  <a:cubicBezTo>
                    <a:pt x="291" y="326"/>
                    <a:pt x="292" y="326"/>
                    <a:pt x="292" y="325"/>
                  </a:cubicBezTo>
                  <a:cubicBezTo>
                    <a:pt x="295" y="323"/>
                    <a:pt x="295" y="323"/>
                    <a:pt x="295" y="323"/>
                  </a:cubicBezTo>
                  <a:cubicBezTo>
                    <a:pt x="295" y="323"/>
                    <a:pt x="295" y="323"/>
                    <a:pt x="295" y="323"/>
                  </a:cubicBezTo>
                  <a:cubicBezTo>
                    <a:pt x="295" y="320"/>
                    <a:pt x="295" y="320"/>
                    <a:pt x="295" y="320"/>
                  </a:cubicBezTo>
                  <a:cubicBezTo>
                    <a:pt x="294" y="318"/>
                    <a:pt x="291" y="318"/>
                    <a:pt x="292" y="315"/>
                  </a:cubicBezTo>
                  <a:cubicBezTo>
                    <a:pt x="294" y="314"/>
                    <a:pt x="296" y="314"/>
                    <a:pt x="295" y="312"/>
                  </a:cubicBezTo>
                  <a:cubicBezTo>
                    <a:pt x="294" y="308"/>
                    <a:pt x="291" y="306"/>
                    <a:pt x="290" y="302"/>
                  </a:cubicBezTo>
                  <a:cubicBezTo>
                    <a:pt x="288" y="297"/>
                    <a:pt x="286" y="300"/>
                    <a:pt x="283" y="298"/>
                  </a:cubicBezTo>
                  <a:cubicBezTo>
                    <a:pt x="282" y="298"/>
                    <a:pt x="282" y="295"/>
                    <a:pt x="282" y="295"/>
                  </a:cubicBezTo>
                  <a:cubicBezTo>
                    <a:pt x="279" y="291"/>
                    <a:pt x="277" y="288"/>
                    <a:pt x="272" y="287"/>
                  </a:cubicBezTo>
                  <a:cubicBezTo>
                    <a:pt x="271" y="287"/>
                    <a:pt x="268" y="285"/>
                    <a:pt x="268" y="283"/>
                  </a:cubicBezTo>
                  <a:cubicBezTo>
                    <a:pt x="268" y="280"/>
                    <a:pt x="271" y="281"/>
                    <a:pt x="269" y="278"/>
                  </a:cubicBezTo>
                  <a:cubicBezTo>
                    <a:pt x="268" y="278"/>
                    <a:pt x="269" y="277"/>
                    <a:pt x="269" y="275"/>
                  </a:cubicBezTo>
                  <a:cubicBezTo>
                    <a:pt x="268" y="274"/>
                    <a:pt x="267" y="274"/>
                    <a:pt x="267" y="272"/>
                  </a:cubicBezTo>
                  <a:cubicBezTo>
                    <a:pt x="266" y="267"/>
                    <a:pt x="266" y="267"/>
                    <a:pt x="266" y="267"/>
                  </a:cubicBezTo>
                  <a:cubicBezTo>
                    <a:pt x="266" y="267"/>
                    <a:pt x="266" y="267"/>
                    <a:pt x="266" y="267"/>
                  </a:cubicBezTo>
                  <a:cubicBezTo>
                    <a:pt x="255" y="272"/>
                    <a:pt x="240" y="278"/>
                    <a:pt x="236" y="266"/>
                  </a:cubicBezTo>
                  <a:cubicBezTo>
                    <a:pt x="235" y="261"/>
                    <a:pt x="233" y="262"/>
                    <a:pt x="230" y="257"/>
                  </a:cubicBezTo>
                  <a:cubicBezTo>
                    <a:pt x="230" y="255"/>
                    <a:pt x="228" y="254"/>
                    <a:pt x="228" y="252"/>
                  </a:cubicBezTo>
                  <a:cubicBezTo>
                    <a:pt x="228" y="250"/>
                    <a:pt x="227" y="250"/>
                    <a:pt x="225" y="249"/>
                  </a:cubicBezTo>
                  <a:cubicBezTo>
                    <a:pt x="222" y="247"/>
                    <a:pt x="218" y="249"/>
                    <a:pt x="215" y="248"/>
                  </a:cubicBezTo>
                  <a:cubicBezTo>
                    <a:pt x="212" y="247"/>
                    <a:pt x="213" y="245"/>
                    <a:pt x="211" y="243"/>
                  </a:cubicBezTo>
                  <a:cubicBezTo>
                    <a:pt x="210" y="243"/>
                    <a:pt x="204" y="237"/>
                    <a:pt x="204" y="237"/>
                  </a:cubicBezTo>
                  <a:cubicBezTo>
                    <a:pt x="199" y="237"/>
                    <a:pt x="193" y="237"/>
                    <a:pt x="188" y="237"/>
                  </a:cubicBezTo>
                  <a:cubicBezTo>
                    <a:pt x="183" y="237"/>
                    <a:pt x="172" y="237"/>
                    <a:pt x="169" y="234"/>
                  </a:cubicBezTo>
                  <a:cubicBezTo>
                    <a:pt x="168" y="232"/>
                    <a:pt x="167" y="231"/>
                    <a:pt x="165" y="230"/>
                  </a:cubicBezTo>
                  <a:cubicBezTo>
                    <a:pt x="161" y="229"/>
                    <a:pt x="163" y="229"/>
                    <a:pt x="162" y="226"/>
                  </a:cubicBezTo>
                  <a:cubicBezTo>
                    <a:pt x="160" y="222"/>
                    <a:pt x="157" y="221"/>
                    <a:pt x="158" y="216"/>
                  </a:cubicBezTo>
                  <a:cubicBezTo>
                    <a:pt x="158" y="214"/>
                    <a:pt x="158" y="215"/>
                    <a:pt x="156" y="215"/>
                  </a:cubicBezTo>
                  <a:cubicBezTo>
                    <a:pt x="152" y="214"/>
                    <a:pt x="152" y="213"/>
                    <a:pt x="151" y="211"/>
                  </a:cubicBezTo>
                  <a:cubicBezTo>
                    <a:pt x="151" y="210"/>
                    <a:pt x="150" y="204"/>
                    <a:pt x="149" y="204"/>
                  </a:cubicBezTo>
                  <a:cubicBezTo>
                    <a:pt x="149" y="203"/>
                    <a:pt x="140" y="201"/>
                    <a:pt x="139" y="197"/>
                  </a:cubicBezTo>
                  <a:cubicBezTo>
                    <a:pt x="137" y="192"/>
                    <a:pt x="139" y="189"/>
                    <a:pt x="135" y="185"/>
                  </a:cubicBezTo>
                  <a:cubicBezTo>
                    <a:pt x="133" y="184"/>
                    <a:pt x="133" y="178"/>
                    <a:pt x="133" y="176"/>
                  </a:cubicBezTo>
                  <a:cubicBezTo>
                    <a:pt x="133" y="173"/>
                    <a:pt x="132" y="165"/>
                    <a:pt x="130" y="164"/>
                  </a:cubicBezTo>
                  <a:cubicBezTo>
                    <a:pt x="130" y="163"/>
                    <a:pt x="125" y="158"/>
                    <a:pt x="124" y="158"/>
                  </a:cubicBezTo>
                  <a:cubicBezTo>
                    <a:pt x="123" y="154"/>
                    <a:pt x="119" y="151"/>
                    <a:pt x="118" y="148"/>
                  </a:cubicBezTo>
                  <a:cubicBezTo>
                    <a:pt x="116" y="145"/>
                    <a:pt x="115" y="145"/>
                    <a:pt x="112" y="142"/>
                  </a:cubicBezTo>
                  <a:cubicBezTo>
                    <a:pt x="110" y="141"/>
                    <a:pt x="109" y="138"/>
                    <a:pt x="108" y="136"/>
                  </a:cubicBezTo>
                  <a:cubicBezTo>
                    <a:pt x="106" y="133"/>
                    <a:pt x="103" y="131"/>
                    <a:pt x="102" y="128"/>
                  </a:cubicBezTo>
                  <a:cubicBezTo>
                    <a:pt x="100" y="123"/>
                    <a:pt x="96" y="122"/>
                    <a:pt x="93" y="119"/>
                  </a:cubicBezTo>
                  <a:cubicBezTo>
                    <a:pt x="93" y="115"/>
                    <a:pt x="89" y="113"/>
                    <a:pt x="87" y="110"/>
                  </a:cubicBezTo>
                  <a:cubicBezTo>
                    <a:pt x="85" y="107"/>
                    <a:pt x="86" y="104"/>
                    <a:pt x="84" y="101"/>
                  </a:cubicBezTo>
                  <a:cubicBezTo>
                    <a:pt x="84" y="99"/>
                    <a:pt x="83" y="97"/>
                    <a:pt x="82" y="95"/>
                  </a:cubicBezTo>
                  <a:cubicBezTo>
                    <a:pt x="81" y="93"/>
                    <a:pt x="80" y="90"/>
                    <a:pt x="78" y="88"/>
                  </a:cubicBezTo>
                  <a:cubicBezTo>
                    <a:pt x="75" y="83"/>
                    <a:pt x="74" y="80"/>
                    <a:pt x="73" y="75"/>
                  </a:cubicBezTo>
                  <a:cubicBezTo>
                    <a:pt x="73" y="72"/>
                    <a:pt x="69" y="70"/>
                    <a:pt x="68" y="67"/>
                  </a:cubicBezTo>
                  <a:cubicBezTo>
                    <a:pt x="67" y="65"/>
                    <a:pt x="67" y="61"/>
                    <a:pt x="66" y="60"/>
                  </a:cubicBezTo>
                  <a:cubicBezTo>
                    <a:pt x="60" y="55"/>
                    <a:pt x="58" y="51"/>
                    <a:pt x="57" y="43"/>
                  </a:cubicBezTo>
                  <a:cubicBezTo>
                    <a:pt x="57" y="39"/>
                    <a:pt x="57" y="35"/>
                    <a:pt x="57" y="31"/>
                  </a:cubicBezTo>
                  <a:cubicBezTo>
                    <a:pt x="55" y="27"/>
                    <a:pt x="52" y="23"/>
                    <a:pt x="52" y="18"/>
                  </a:cubicBezTo>
                  <a:cubicBezTo>
                    <a:pt x="52" y="17"/>
                    <a:pt x="52" y="15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48" y="14"/>
                    <a:pt x="42" y="16"/>
                    <a:pt x="41" y="11"/>
                  </a:cubicBezTo>
                  <a:cubicBezTo>
                    <a:pt x="40" y="7"/>
                    <a:pt x="36" y="10"/>
                    <a:pt x="34" y="8"/>
                  </a:cubicBezTo>
                  <a:cubicBezTo>
                    <a:pt x="32" y="5"/>
                    <a:pt x="32" y="6"/>
                    <a:pt x="29" y="5"/>
                  </a:cubicBezTo>
                  <a:cubicBezTo>
                    <a:pt x="26" y="4"/>
                    <a:pt x="27" y="0"/>
                    <a:pt x="23" y="2"/>
                  </a:cubicBezTo>
                  <a:cubicBezTo>
                    <a:pt x="19" y="4"/>
                    <a:pt x="18" y="6"/>
                    <a:pt x="14" y="4"/>
                  </a:cubicBezTo>
                  <a:cubicBezTo>
                    <a:pt x="11" y="2"/>
                    <a:pt x="11" y="3"/>
                    <a:pt x="8" y="5"/>
                  </a:cubicBezTo>
                  <a:cubicBezTo>
                    <a:pt x="5" y="6"/>
                    <a:pt x="4" y="5"/>
                    <a:pt x="0" y="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30"/>
            <p:cNvSpPr>
              <a:spLocks/>
            </p:cNvSpPr>
            <p:nvPr/>
          </p:nvSpPr>
          <p:spPr bwMode="auto">
            <a:xfrm>
              <a:off x="5818" y="3954"/>
              <a:ext cx="587" cy="386"/>
            </a:xfrm>
            <a:custGeom>
              <a:avLst/>
              <a:gdLst>
                <a:gd name="T0" fmla="*/ 95 w 248"/>
                <a:gd name="T1" fmla="*/ 2 h 163"/>
                <a:gd name="T2" fmla="*/ 99 w 248"/>
                <a:gd name="T3" fmla="*/ 6 h 163"/>
                <a:gd name="T4" fmla="*/ 100 w 248"/>
                <a:gd name="T5" fmla="*/ 14 h 163"/>
                <a:gd name="T6" fmla="*/ 102 w 248"/>
                <a:gd name="T7" fmla="*/ 22 h 163"/>
                <a:gd name="T8" fmla="*/ 106 w 248"/>
                <a:gd name="T9" fmla="*/ 29 h 163"/>
                <a:gd name="T10" fmla="*/ 117 w 248"/>
                <a:gd name="T11" fmla="*/ 26 h 163"/>
                <a:gd name="T12" fmla="*/ 126 w 248"/>
                <a:gd name="T13" fmla="*/ 19 h 163"/>
                <a:gd name="T14" fmla="*/ 134 w 248"/>
                <a:gd name="T15" fmla="*/ 17 h 163"/>
                <a:gd name="T16" fmla="*/ 143 w 248"/>
                <a:gd name="T17" fmla="*/ 12 h 163"/>
                <a:gd name="T18" fmla="*/ 149 w 248"/>
                <a:gd name="T19" fmla="*/ 8 h 163"/>
                <a:gd name="T20" fmla="*/ 157 w 248"/>
                <a:gd name="T21" fmla="*/ 13 h 163"/>
                <a:gd name="T22" fmla="*/ 161 w 248"/>
                <a:gd name="T23" fmla="*/ 17 h 163"/>
                <a:gd name="T24" fmla="*/ 176 w 248"/>
                <a:gd name="T25" fmla="*/ 27 h 163"/>
                <a:gd name="T26" fmla="*/ 184 w 248"/>
                <a:gd name="T27" fmla="*/ 34 h 163"/>
                <a:gd name="T28" fmla="*/ 188 w 248"/>
                <a:gd name="T29" fmla="*/ 45 h 163"/>
                <a:gd name="T30" fmla="*/ 198 w 248"/>
                <a:gd name="T31" fmla="*/ 52 h 163"/>
                <a:gd name="T32" fmla="*/ 205 w 248"/>
                <a:gd name="T33" fmla="*/ 59 h 163"/>
                <a:gd name="T34" fmla="*/ 221 w 248"/>
                <a:gd name="T35" fmla="*/ 64 h 163"/>
                <a:gd name="T36" fmla="*/ 217 w 248"/>
                <a:gd name="T37" fmla="*/ 72 h 163"/>
                <a:gd name="T38" fmla="*/ 225 w 248"/>
                <a:gd name="T39" fmla="*/ 82 h 163"/>
                <a:gd name="T40" fmla="*/ 228 w 248"/>
                <a:gd name="T41" fmla="*/ 96 h 163"/>
                <a:gd name="T42" fmla="*/ 234 w 248"/>
                <a:gd name="T43" fmla="*/ 106 h 163"/>
                <a:gd name="T44" fmla="*/ 242 w 248"/>
                <a:gd name="T45" fmla="*/ 114 h 163"/>
                <a:gd name="T46" fmla="*/ 239 w 248"/>
                <a:gd name="T47" fmla="*/ 129 h 163"/>
                <a:gd name="T48" fmla="*/ 232 w 248"/>
                <a:gd name="T49" fmla="*/ 141 h 163"/>
                <a:gd name="T50" fmla="*/ 222 w 248"/>
                <a:gd name="T51" fmla="*/ 146 h 163"/>
                <a:gd name="T52" fmla="*/ 216 w 248"/>
                <a:gd name="T53" fmla="*/ 159 h 163"/>
                <a:gd name="T54" fmla="*/ 208 w 248"/>
                <a:gd name="T55" fmla="*/ 163 h 163"/>
                <a:gd name="T56" fmla="*/ 194 w 248"/>
                <a:gd name="T57" fmla="*/ 154 h 163"/>
                <a:gd name="T58" fmla="*/ 147 w 248"/>
                <a:gd name="T59" fmla="*/ 142 h 163"/>
                <a:gd name="T60" fmla="*/ 143 w 248"/>
                <a:gd name="T61" fmla="*/ 136 h 163"/>
                <a:gd name="T62" fmla="*/ 146 w 248"/>
                <a:gd name="T63" fmla="*/ 141 h 163"/>
                <a:gd name="T64" fmla="*/ 131 w 248"/>
                <a:gd name="T65" fmla="*/ 133 h 163"/>
                <a:gd name="T66" fmla="*/ 114 w 248"/>
                <a:gd name="T67" fmla="*/ 125 h 163"/>
                <a:gd name="T68" fmla="*/ 68 w 248"/>
                <a:gd name="T69" fmla="*/ 105 h 163"/>
                <a:gd name="T70" fmla="*/ 58 w 248"/>
                <a:gd name="T71" fmla="*/ 97 h 163"/>
                <a:gd name="T72" fmla="*/ 40 w 248"/>
                <a:gd name="T73" fmla="*/ 84 h 163"/>
                <a:gd name="T74" fmla="*/ 3 w 248"/>
                <a:gd name="T75" fmla="*/ 61 h 163"/>
                <a:gd name="T76" fmla="*/ 2 w 248"/>
                <a:gd name="T77" fmla="*/ 56 h 163"/>
                <a:gd name="T78" fmla="*/ 4 w 248"/>
                <a:gd name="T79" fmla="*/ 45 h 163"/>
                <a:gd name="T80" fmla="*/ 18 w 248"/>
                <a:gd name="T81" fmla="*/ 33 h 163"/>
                <a:gd name="T82" fmla="*/ 32 w 248"/>
                <a:gd name="T83" fmla="*/ 19 h 163"/>
                <a:gd name="T84" fmla="*/ 58 w 248"/>
                <a:gd name="T85" fmla="*/ 23 h 163"/>
                <a:gd name="T86" fmla="*/ 76 w 248"/>
                <a:gd name="T87" fmla="*/ 26 h 163"/>
                <a:gd name="T88" fmla="*/ 90 w 248"/>
                <a:gd name="T89" fmla="*/ 33 h 163"/>
                <a:gd name="T90" fmla="*/ 83 w 248"/>
                <a:gd name="T91" fmla="*/ 22 h 163"/>
                <a:gd name="T92" fmla="*/ 82 w 248"/>
                <a:gd name="T93" fmla="*/ 4 h 163"/>
                <a:gd name="T94" fmla="*/ 93 w 248"/>
                <a:gd name="T9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163">
                  <a:moveTo>
                    <a:pt x="93" y="0"/>
                  </a:moveTo>
                  <a:cubicBezTo>
                    <a:pt x="94" y="1"/>
                    <a:pt x="93" y="2"/>
                    <a:pt x="95" y="2"/>
                  </a:cubicBezTo>
                  <a:cubicBezTo>
                    <a:pt x="96" y="3"/>
                    <a:pt x="98" y="2"/>
                    <a:pt x="99" y="4"/>
                  </a:cubicBezTo>
                  <a:cubicBezTo>
                    <a:pt x="99" y="4"/>
                    <a:pt x="98" y="5"/>
                    <a:pt x="99" y="6"/>
                  </a:cubicBezTo>
                  <a:cubicBezTo>
                    <a:pt x="102" y="7"/>
                    <a:pt x="103" y="7"/>
                    <a:pt x="102" y="10"/>
                  </a:cubicBezTo>
                  <a:cubicBezTo>
                    <a:pt x="100" y="12"/>
                    <a:pt x="102" y="13"/>
                    <a:pt x="100" y="14"/>
                  </a:cubicBezTo>
                  <a:cubicBezTo>
                    <a:pt x="97" y="17"/>
                    <a:pt x="102" y="17"/>
                    <a:pt x="102" y="18"/>
                  </a:cubicBezTo>
                  <a:cubicBezTo>
                    <a:pt x="103" y="19"/>
                    <a:pt x="100" y="21"/>
                    <a:pt x="102" y="22"/>
                  </a:cubicBezTo>
                  <a:cubicBezTo>
                    <a:pt x="103" y="23"/>
                    <a:pt x="105" y="21"/>
                    <a:pt x="105" y="22"/>
                  </a:cubicBezTo>
                  <a:cubicBezTo>
                    <a:pt x="106" y="23"/>
                    <a:pt x="105" y="28"/>
                    <a:pt x="106" y="29"/>
                  </a:cubicBezTo>
                  <a:cubicBezTo>
                    <a:pt x="106" y="29"/>
                    <a:pt x="109" y="31"/>
                    <a:pt x="110" y="32"/>
                  </a:cubicBezTo>
                  <a:cubicBezTo>
                    <a:pt x="112" y="33"/>
                    <a:pt x="116" y="28"/>
                    <a:pt x="117" y="26"/>
                  </a:cubicBezTo>
                  <a:cubicBezTo>
                    <a:pt x="119" y="25"/>
                    <a:pt x="121" y="24"/>
                    <a:pt x="122" y="23"/>
                  </a:cubicBezTo>
                  <a:cubicBezTo>
                    <a:pt x="123" y="22"/>
                    <a:pt x="123" y="19"/>
                    <a:pt x="126" y="19"/>
                  </a:cubicBezTo>
                  <a:cubicBezTo>
                    <a:pt x="128" y="19"/>
                    <a:pt x="129" y="23"/>
                    <a:pt x="131" y="20"/>
                  </a:cubicBezTo>
                  <a:cubicBezTo>
                    <a:pt x="132" y="19"/>
                    <a:pt x="131" y="17"/>
                    <a:pt x="134" y="17"/>
                  </a:cubicBezTo>
                  <a:cubicBezTo>
                    <a:pt x="138" y="18"/>
                    <a:pt x="138" y="17"/>
                    <a:pt x="141" y="14"/>
                  </a:cubicBezTo>
                  <a:cubicBezTo>
                    <a:pt x="141" y="13"/>
                    <a:pt x="143" y="13"/>
                    <a:pt x="143" y="12"/>
                  </a:cubicBezTo>
                  <a:cubicBezTo>
                    <a:pt x="145" y="11"/>
                    <a:pt x="146" y="13"/>
                    <a:pt x="146" y="10"/>
                  </a:cubicBezTo>
                  <a:cubicBezTo>
                    <a:pt x="146" y="9"/>
                    <a:pt x="147" y="5"/>
                    <a:pt x="149" y="8"/>
                  </a:cubicBezTo>
                  <a:cubicBezTo>
                    <a:pt x="149" y="10"/>
                    <a:pt x="150" y="11"/>
                    <a:pt x="152" y="13"/>
                  </a:cubicBezTo>
                  <a:cubicBezTo>
                    <a:pt x="154" y="14"/>
                    <a:pt x="155" y="13"/>
                    <a:pt x="157" y="13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4"/>
                    <a:pt x="160" y="16"/>
                    <a:pt x="161" y="17"/>
                  </a:cubicBezTo>
                  <a:cubicBezTo>
                    <a:pt x="161" y="17"/>
                    <a:pt x="163" y="22"/>
                    <a:pt x="163" y="23"/>
                  </a:cubicBezTo>
                  <a:cubicBezTo>
                    <a:pt x="164" y="28"/>
                    <a:pt x="173" y="26"/>
                    <a:pt x="176" y="27"/>
                  </a:cubicBezTo>
                  <a:cubicBezTo>
                    <a:pt x="182" y="28"/>
                    <a:pt x="181" y="31"/>
                    <a:pt x="184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3" y="38"/>
                    <a:pt x="184" y="37"/>
                    <a:pt x="187" y="39"/>
                  </a:cubicBezTo>
                  <a:cubicBezTo>
                    <a:pt x="188" y="39"/>
                    <a:pt x="187" y="43"/>
                    <a:pt x="188" y="45"/>
                  </a:cubicBezTo>
                  <a:cubicBezTo>
                    <a:pt x="189" y="46"/>
                    <a:pt x="192" y="44"/>
                    <a:pt x="194" y="45"/>
                  </a:cubicBezTo>
                  <a:cubicBezTo>
                    <a:pt x="196" y="48"/>
                    <a:pt x="191" y="51"/>
                    <a:pt x="198" y="52"/>
                  </a:cubicBezTo>
                  <a:cubicBezTo>
                    <a:pt x="202" y="52"/>
                    <a:pt x="201" y="52"/>
                    <a:pt x="201" y="55"/>
                  </a:cubicBezTo>
                  <a:cubicBezTo>
                    <a:pt x="201" y="57"/>
                    <a:pt x="204" y="59"/>
                    <a:pt x="205" y="59"/>
                  </a:cubicBezTo>
                  <a:cubicBezTo>
                    <a:pt x="208" y="61"/>
                    <a:pt x="221" y="51"/>
                    <a:pt x="221" y="60"/>
                  </a:cubicBezTo>
                  <a:cubicBezTo>
                    <a:pt x="221" y="64"/>
                    <a:pt x="221" y="64"/>
                    <a:pt x="221" y="64"/>
                  </a:cubicBezTo>
                  <a:cubicBezTo>
                    <a:pt x="221" y="64"/>
                    <a:pt x="221" y="64"/>
                    <a:pt x="221" y="64"/>
                  </a:cubicBezTo>
                  <a:cubicBezTo>
                    <a:pt x="221" y="67"/>
                    <a:pt x="220" y="70"/>
                    <a:pt x="217" y="72"/>
                  </a:cubicBezTo>
                  <a:cubicBezTo>
                    <a:pt x="216" y="75"/>
                    <a:pt x="221" y="77"/>
                    <a:pt x="221" y="79"/>
                  </a:cubicBezTo>
                  <a:cubicBezTo>
                    <a:pt x="222" y="81"/>
                    <a:pt x="223" y="81"/>
                    <a:pt x="225" y="82"/>
                  </a:cubicBezTo>
                  <a:cubicBezTo>
                    <a:pt x="227" y="82"/>
                    <a:pt x="226" y="86"/>
                    <a:pt x="225" y="87"/>
                  </a:cubicBezTo>
                  <a:cubicBezTo>
                    <a:pt x="226" y="91"/>
                    <a:pt x="228" y="93"/>
                    <a:pt x="228" y="96"/>
                  </a:cubicBezTo>
                  <a:cubicBezTo>
                    <a:pt x="229" y="97"/>
                    <a:pt x="226" y="99"/>
                    <a:pt x="226" y="100"/>
                  </a:cubicBezTo>
                  <a:cubicBezTo>
                    <a:pt x="226" y="106"/>
                    <a:pt x="234" y="100"/>
                    <a:pt x="234" y="106"/>
                  </a:cubicBezTo>
                  <a:cubicBezTo>
                    <a:pt x="233" y="112"/>
                    <a:pt x="234" y="109"/>
                    <a:pt x="239" y="111"/>
                  </a:cubicBezTo>
                  <a:cubicBezTo>
                    <a:pt x="240" y="112"/>
                    <a:pt x="241" y="113"/>
                    <a:pt x="242" y="114"/>
                  </a:cubicBezTo>
                  <a:cubicBezTo>
                    <a:pt x="248" y="119"/>
                    <a:pt x="239" y="117"/>
                    <a:pt x="240" y="122"/>
                  </a:cubicBezTo>
                  <a:cubicBezTo>
                    <a:pt x="240" y="125"/>
                    <a:pt x="238" y="125"/>
                    <a:pt x="239" y="129"/>
                  </a:cubicBezTo>
                  <a:cubicBezTo>
                    <a:pt x="240" y="132"/>
                    <a:pt x="239" y="134"/>
                    <a:pt x="236" y="134"/>
                  </a:cubicBezTo>
                  <a:cubicBezTo>
                    <a:pt x="235" y="138"/>
                    <a:pt x="229" y="137"/>
                    <a:pt x="232" y="141"/>
                  </a:cubicBezTo>
                  <a:cubicBezTo>
                    <a:pt x="235" y="145"/>
                    <a:pt x="228" y="146"/>
                    <a:pt x="226" y="145"/>
                  </a:cubicBezTo>
                  <a:cubicBezTo>
                    <a:pt x="224" y="144"/>
                    <a:pt x="222" y="143"/>
                    <a:pt x="222" y="146"/>
                  </a:cubicBezTo>
                  <a:cubicBezTo>
                    <a:pt x="222" y="148"/>
                    <a:pt x="222" y="150"/>
                    <a:pt x="222" y="153"/>
                  </a:cubicBezTo>
                  <a:cubicBezTo>
                    <a:pt x="222" y="156"/>
                    <a:pt x="218" y="158"/>
                    <a:pt x="216" y="159"/>
                  </a:cubicBezTo>
                  <a:cubicBezTo>
                    <a:pt x="208" y="163"/>
                    <a:pt x="208" y="163"/>
                    <a:pt x="208" y="163"/>
                  </a:cubicBezTo>
                  <a:cubicBezTo>
                    <a:pt x="208" y="163"/>
                    <a:pt x="208" y="163"/>
                    <a:pt x="208" y="163"/>
                  </a:cubicBezTo>
                  <a:cubicBezTo>
                    <a:pt x="205" y="160"/>
                    <a:pt x="202" y="157"/>
                    <a:pt x="202" y="156"/>
                  </a:cubicBezTo>
                  <a:cubicBezTo>
                    <a:pt x="198" y="148"/>
                    <a:pt x="196" y="155"/>
                    <a:pt x="194" y="154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6" y="141"/>
                    <a:pt x="149" y="140"/>
                    <a:pt x="149" y="140"/>
                  </a:cubicBezTo>
                  <a:cubicBezTo>
                    <a:pt x="149" y="139"/>
                    <a:pt x="144" y="137"/>
                    <a:pt x="143" y="136"/>
                  </a:cubicBezTo>
                  <a:cubicBezTo>
                    <a:pt x="143" y="135"/>
                    <a:pt x="141" y="134"/>
                    <a:pt x="141" y="135"/>
                  </a:cubicBezTo>
                  <a:cubicBezTo>
                    <a:pt x="140" y="138"/>
                    <a:pt x="146" y="140"/>
                    <a:pt x="146" y="141"/>
                  </a:cubicBezTo>
                  <a:cubicBezTo>
                    <a:pt x="143" y="141"/>
                    <a:pt x="138" y="137"/>
                    <a:pt x="136" y="135"/>
                  </a:cubicBezTo>
                  <a:cubicBezTo>
                    <a:pt x="135" y="129"/>
                    <a:pt x="133" y="133"/>
                    <a:pt x="131" y="133"/>
                  </a:cubicBezTo>
                  <a:cubicBezTo>
                    <a:pt x="129" y="132"/>
                    <a:pt x="126" y="128"/>
                    <a:pt x="123" y="127"/>
                  </a:cubicBezTo>
                  <a:cubicBezTo>
                    <a:pt x="120" y="126"/>
                    <a:pt x="116" y="127"/>
                    <a:pt x="114" y="125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2" y="111"/>
                    <a:pt x="75" y="107"/>
                    <a:pt x="68" y="105"/>
                  </a:cubicBezTo>
                  <a:cubicBezTo>
                    <a:pt x="62" y="105"/>
                    <a:pt x="66" y="105"/>
                    <a:pt x="62" y="102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3" y="94"/>
                    <a:pt x="48" y="89"/>
                    <a:pt x="43" y="88"/>
                  </a:cubicBezTo>
                  <a:cubicBezTo>
                    <a:pt x="40" y="88"/>
                    <a:pt x="42" y="85"/>
                    <a:pt x="40" y="84"/>
                  </a:cubicBezTo>
                  <a:cubicBezTo>
                    <a:pt x="30" y="83"/>
                    <a:pt x="29" y="73"/>
                    <a:pt x="23" y="67"/>
                  </a:cubicBezTo>
                  <a:cubicBezTo>
                    <a:pt x="16" y="60"/>
                    <a:pt x="11" y="57"/>
                    <a:pt x="3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52"/>
                    <a:pt x="0" y="52"/>
                    <a:pt x="2" y="48"/>
                  </a:cubicBezTo>
                  <a:cubicBezTo>
                    <a:pt x="3" y="46"/>
                    <a:pt x="0" y="45"/>
                    <a:pt x="4" y="45"/>
                  </a:cubicBezTo>
                  <a:cubicBezTo>
                    <a:pt x="7" y="45"/>
                    <a:pt x="15" y="42"/>
                    <a:pt x="17" y="40"/>
                  </a:cubicBezTo>
                  <a:cubicBezTo>
                    <a:pt x="19" y="37"/>
                    <a:pt x="18" y="36"/>
                    <a:pt x="18" y="33"/>
                  </a:cubicBezTo>
                  <a:cubicBezTo>
                    <a:pt x="17" y="30"/>
                    <a:pt x="19" y="30"/>
                    <a:pt x="19" y="28"/>
                  </a:cubicBezTo>
                  <a:cubicBezTo>
                    <a:pt x="19" y="18"/>
                    <a:pt x="24" y="19"/>
                    <a:pt x="32" y="19"/>
                  </a:cubicBezTo>
                  <a:cubicBezTo>
                    <a:pt x="38" y="29"/>
                    <a:pt x="43" y="25"/>
                    <a:pt x="52" y="22"/>
                  </a:cubicBezTo>
                  <a:cubicBezTo>
                    <a:pt x="55" y="21"/>
                    <a:pt x="56" y="21"/>
                    <a:pt x="58" y="23"/>
                  </a:cubicBezTo>
                  <a:cubicBezTo>
                    <a:pt x="61" y="25"/>
                    <a:pt x="70" y="22"/>
                    <a:pt x="71" y="26"/>
                  </a:cubicBezTo>
                  <a:cubicBezTo>
                    <a:pt x="73" y="31"/>
                    <a:pt x="73" y="28"/>
                    <a:pt x="76" y="26"/>
                  </a:cubicBezTo>
                  <a:cubicBezTo>
                    <a:pt x="79" y="26"/>
                    <a:pt x="85" y="28"/>
                    <a:pt x="87" y="31"/>
                  </a:cubicBezTo>
                  <a:cubicBezTo>
                    <a:pt x="87" y="31"/>
                    <a:pt x="90" y="34"/>
                    <a:pt x="90" y="33"/>
                  </a:cubicBezTo>
                  <a:cubicBezTo>
                    <a:pt x="91" y="33"/>
                    <a:pt x="94" y="29"/>
                    <a:pt x="94" y="29"/>
                  </a:cubicBezTo>
                  <a:cubicBezTo>
                    <a:pt x="90" y="28"/>
                    <a:pt x="85" y="26"/>
                    <a:pt x="83" y="22"/>
                  </a:cubicBezTo>
                  <a:cubicBezTo>
                    <a:pt x="81" y="19"/>
                    <a:pt x="83" y="18"/>
                    <a:pt x="84" y="15"/>
                  </a:cubicBezTo>
                  <a:cubicBezTo>
                    <a:pt x="84" y="12"/>
                    <a:pt x="82" y="7"/>
                    <a:pt x="82" y="4"/>
                  </a:cubicBezTo>
                  <a:cubicBezTo>
                    <a:pt x="82" y="0"/>
                    <a:pt x="86" y="4"/>
                    <a:pt x="87" y="5"/>
                  </a:cubicBezTo>
                  <a:cubicBezTo>
                    <a:pt x="90" y="5"/>
                    <a:pt x="92" y="2"/>
                    <a:pt x="93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31"/>
            <p:cNvSpPr>
              <a:spLocks noEditPoints="1"/>
            </p:cNvSpPr>
            <p:nvPr/>
          </p:nvSpPr>
          <p:spPr bwMode="auto">
            <a:xfrm>
              <a:off x="6308" y="3994"/>
              <a:ext cx="660" cy="467"/>
            </a:xfrm>
            <a:custGeom>
              <a:avLst/>
              <a:gdLst>
                <a:gd name="T0" fmla="*/ 255 w 279"/>
                <a:gd name="T1" fmla="*/ 163 h 197"/>
                <a:gd name="T2" fmla="*/ 268 w 279"/>
                <a:gd name="T3" fmla="*/ 169 h 197"/>
                <a:gd name="T4" fmla="*/ 264 w 279"/>
                <a:gd name="T5" fmla="*/ 166 h 197"/>
                <a:gd name="T6" fmla="*/ 22 w 279"/>
                <a:gd name="T7" fmla="*/ 45 h 197"/>
                <a:gd name="T8" fmla="*/ 34 w 279"/>
                <a:gd name="T9" fmla="*/ 40 h 197"/>
                <a:gd name="T10" fmla="*/ 47 w 279"/>
                <a:gd name="T11" fmla="*/ 44 h 197"/>
                <a:gd name="T12" fmla="*/ 60 w 279"/>
                <a:gd name="T13" fmla="*/ 22 h 197"/>
                <a:gd name="T14" fmla="*/ 69 w 279"/>
                <a:gd name="T15" fmla="*/ 37 h 197"/>
                <a:gd name="T16" fmla="*/ 92 w 279"/>
                <a:gd name="T17" fmla="*/ 31 h 197"/>
                <a:gd name="T18" fmla="*/ 107 w 279"/>
                <a:gd name="T19" fmla="*/ 20 h 197"/>
                <a:gd name="T20" fmla="*/ 115 w 279"/>
                <a:gd name="T21" fmla="*/ 15 h 197"/>
                <a:gd name="T22" fmla="*/ 115 w 279"/>
                <a:gd name="T23" fmla="*/ 0 h 197"/>
                <a:gd name="T24" fmla="*/ 139 w 279"/>
                <a:gd name="T25" fmla="*/ 23 h 197"/>
                <a:gd name="T26" fmla="*/ 152 w 279"/>
                <a:gd name="T27" fmla="*/ 32 h 197"/>
                <a:gd name="T28" fmla="*/ 166 w 279"/>
                <a:gd name="T29" fmla="*/ 46 h 197"/>
                <a:gd name="T30" fmla="*/ 179 w 279"/>
                <a:gd name="T31" fmla="*/ 68 h 197"/>
                <a:gd name="T32" fmla="*/ 197 w 279"/>
                <a:gd name="T33" fmla="*/ 63 h 197"/>
                <a:gd name="T34" fmla="*/ 204 w 279"/>
                <a:gd name="T35" fmla="*/ 70 h 197"/>
                <a:gd name="T36" fmla="*/ 219 w 279"/>
                <a:gd name="T37" fmla="*/ 85 h 197"/>
                <a:gd name="T38" fmla="*/ 244 w 279"/>
                <a:gd name="T39" fmla="*/ 91 h 197"/>
                <a:gd name="T40" fmla="*/ 279 w 279"/>
                <a:gd name="T41" fmla="*/ 93 h 197"/>
                <a:gd name="T42" fmla="*/ 270 w 279"/>
                <a:gd name="T43" fmla="*/ 103 h 197"/>
                <a:gd name="T44" fmla="*/ 275 w 279"/>
                <a:gd name="T45" fmla="*/ 107 h 197"/>
                <a:gd name="T46" fmla="*/ 271 w 279"/>
                <a:gd name="T47" fmla="*/ 118 h 197"/>
                <a:gd name="T48" fmla="*/ 258 w 279"/>
                <a:gd name="T49" fmla="*/ 121 h 197"/>
                <a:gd name="T50" fmla="*/ 261 w 279"/>
                <a:gd name="T51" fmla="*/ 132 h 197"/>
                <a:gd name="T52" fmla="*/ 265 w 279"/>
                <a:gd name="T53" fmla="*/ 153 h 197"/>
                <a:gd name="T54" fmla="*/ 264 w 279"/>
                <a:gd name="T55" fmla="*/ 157 h 197"/>
                <a:gd name="T56" fmla="*/ 246 w 279"/>
                <a:gd name="T57" fmla="*/ 157 h 197"/>
                <a:gd name="T58" fmla="*/ 235 w 279"/>
                <a:gd name="T59" fmla="*/ 159 h 197"/>
                <a:gd name="T60" fmla="*/ 236 w 279"/>
                <a:gd name="T61" fmla="*/ 153 h 197"/>
                <a:gd name="T62" fmla="*/ 222 w 279"/>
                <a:gd name="T63" fmla="*/ 153 h 197"/>
                <a:gd name="T64" fmla="*/ 217 w 279"/>
                <a:gd name="T65" fmla="*/ 147 h 197"/>
                <a:gd name="T66" fmla="*/ 222 w 279"/>
                <a:gd name="T67" fmla="*/ 156 h 197"/>
                <a:gd name="T68" fmla="*/ 205 w 279"/>
                <a:gd name="T69" fmla="*/ 159 h 197"/>
                <a:gd name="T70" fmla="*/ 154 w 279"/>
                <a:gd name="T71" fmla="*/ 183 h 197"/>
                <a:gd name="T72" fmla="*/ 92 w 279"/>
                <a:gd name="T73" fmla="*/ 183 h 197"/>
                <a:gd name="T74" fmla="*/ 39 w 279"/>
                <a:gd name="T75" fmla="*/ 165 h 197"/>
                <a:gd name="T76" fmla="*/ 0 w 279"/>
                <a:gd name="T77" fmla="*/ 147 h 197"/>
                <a:gd name="T78" fmla="*/ 15 w 279"/>
                <a:gd name="T79" fmla="*/ 130 h 197"/>
                <a:gd name="T80" fmla="*/ 29 w 279"/>
                <a:gd name="T81" fmla="*/ 118 h 197"/>
                <a:gd name="T82" fmla="*/ 35 w 279"/>
                <a:gd name="T83" fmla="*/ 98 h 197"/>
                <a:gd name="T84" fmla="*/ 19 w 279"/>
                <a:gd name="T85" fmla="*/ 85 h 197"/>
                <a:gd name="T86" fmla="*/ 17 w 279"/>
                <a:gd name="T87" fmla="*/ 66 h 197"/>
                <a:gd name="T88" fmla="*/ 14 w 279"/>
                <a:gd name="T89" fmla="*/ 4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9" h="197">
                  <a:moveTo>
                    <a:pt x="264" y="165"/>
                  </a:moveTo>
                  <a:cubicBezTo>
                    <a:pt x="263" y="166"/>
                    <a:pt x="260" y="162"/>
                    <a:pt x="258" y="162"/>
                  </a:cubicBezTo>
                  <a:cubicBezTo>
                    <a:pt x="257" y="160"/>
                    <a:pt x="257" y="163"/>
                    <a:pt x="255" y="163"/>
                  </a:cubicBezTo>
                  <a:cubicBezTo>
                    <a:pt x="255" y="163"/>
                    <a:pt x="257" y="164"/>
                    <a:pt x="258" y="165"/>
                  </a:cubicBezTo>
                  <a:cubicBezTo>
                    <a:pt x="260" y="166"/>
                    <a:pt x="262" y="167"/>
                    <a:pt x="264" y="168"/>
                  </a:cubicBezTo>
                  <a:cubicBezTo>
                    <a:pt x="266" y="168"/>
                    <a:pt x="267" y="169"/>
                    <a:pt x="268" y="169"/>
                  </a:cubicBezTo>
                  <a:cubicBezTo>
                    <a:pt x="270" y="170"/>
                    <a:pt x="270" y="171"/>
                    <a:pt x="270" y="168"/>
                  </a:cubicBezTo>
                  <a:cubicBezTo>
                    <a:pt x="270" y="167"/>
                    <a:pt x="269" y="168"/>
                    <a:pt x="269" y="167"/>
                  </a:cubicBezTo>
                  <a:cubicBezTo>
                    <a:pt x="267" y="167"/>
                    <a:pt x="266" y="166"/>
                    <a:pt x="264" y="166"/>
                  </a:cubicBezTo>
                  <a:cubicBezTo>
                    <a:pt x="264" y="165"/>
                    <a:pt x="264" y="165"/>
                    <a:pt x="264" y="165"/>
                  </a:cubicBezTo>
                  <a:close/>
                  <a:moveTo>
                    <a:pt x="14" y="48"/>
                  </a:moveTo>
                  <a:cubicBezTo>
                    <a:pt x="17" y="48"/>
                    <a:pt x="21" y="42"/>
                    <a:pt x="22" y="45"/>
                  </a:cubicBezTo>
                  <a:cubicBezTo>
                    <a:pt x="24" y="50"/>
                    <a:pt x="26" y="44"/>
                    <a:pt x="27" y="44"/>
                  </a:cubicBezTo>
                  <a:cubicBezTo>
                    <a:pt x="28" y="43"/>
                    <a:pt x="29" y="43"/>
                    <a:pt x="30" y="43"/>
                  </a:cubicBezTo>
                  <a:cubicBezTo>
                    <a:pt x="31" y="42"/>
                    <a:pt x="32" y="38"/>
                    <a:pt x="34" y="40"/>
                  </a:cubicBezTo>
                  <a:cubicBezTo>
                    <a:pt x="36" y="42"/>
                    <a:pt x="35" y="41"/>
                    <a:pt x="39" y="42"/>
                  </a:cubicBezTo>
                  <a:cubicBezTo>
                    <a:pt x="41" y="43"/>
                    <a:pt x="40" y="46"/>
                    <a:pt x="42" y="46"/>
                  </a:cubicBezTo>
                  <a:cubicBezTo>
                    <a:pt x="44" y="46"/>
                    <a:pt x="47" y="46"/>
                    <a:pt x="47" y="44"/>
                  </a:cubicBezTo>
                  <a:cubicBezTo>
                    <a:pt x="48" y="41"/>
                    <a:pt x="53" y="40"/>
                    <a:pt x="49" y="37"/>
                  </a:cubicBezTo>
                  <a:cubicBezTo>
                    <a:pt x="45" y="34"/>
                    <a:pt x="47" y="30"/>
                    <a:pt x="48" y="26"/>
                  </a:cubicBezTo>
                  <a:cubicBezTo>
                    <a:pt x="49" y="20"/>
                    <a:pt x="57" y="24"/>
                    <a:pt x="60" y="22"/>
                  </a:cubicBezTo>
                  <a:cubicBezTo>
                    <a:pt x="60" y="25"/>
                    <a:pt x="59" y="26"/>
                    <a:pt x="59" y="29"/>
                  </a:cubicBezTo>
                  <a:cubicBezTo>
                    <a:pt x="59" y="31"/>
                    <a:pt x="61" y="31"/>
                    <a:pt x="62" y="32"/>
                  </a:cubicBezTo>
                  <a:cubicBezTo>
                    <a:pt x="63" y="35"/>
                    <a:pt x="65" y="43"/>
                    <a:pt x="69" y="37"/>
                  </a:cubicBezTo>
                  <a:cubicBezTo>
                    <a:pt x="71" y="34"/>
                    <a:pt x="71" y="33"/>
                    <a:pt x="76" y="33"/>
                  </a:cubicBezTo>
                  <a:cubicBezTo>
                    <a:pt x="79" y="33"/>
                    <a:pt x="83" y="26"/>
                    <a:pt x="88" y="29"/>
                  </a:cubicBezTo>
                  <a:cubicBezTo>
                    <a:pt x="89" y="30"/>
                    <a:pt x="90" y="31"/>
                    <a:pt x="92" y="31"/>
                  </a:cubicBezTo>
                  <a:cubicBezTo>
                    <a:pt x="96" y="29"/>
                    <a:pt x="94" y="28"/>
                    <a:pt x="95" y="26"/>
                  </a:cubicBezTo>
                  <a:cubicBezTo>
                    <a:pt x="97" y="26"/>
                    <a:pt x="101" y="26"/>
                    <a:pt x="103" y="25"/>
                  </a:cubicBezTo>
                  <a:cubicBezTo>
                    <a:pt x="106" y="24"/>
                    <a:pt x="105" y="22"/>
                    <a:pt x="107" y="20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3" y="16"/>
                    <a:pt x="116" y="19"/>
                    <a:pt x="115" y="15"/>
                  </a:cubicBezTo>
                  <a:cubicBezTo>
                    <a:pt x="114" y="14"/>
                    <a:pt x="113" y="11"/>
                    <a:pt x="114" y="10"/>
                  </a:cubicBezTo>
                  <a:cubicBezTo>
                    <a:pt x="115" y="8"/>
                    <a:pt x="112" y="7"/>
                    <a:pt x="113" y="5"/>
                  </a:cubicBezTo>
                  <a:cubicBezTo>
                    <a:pt x="115" y="3"/>
                    <a:pt x="114" y="3"/>
                    <a:pt x="115" y="0"/>
                  </a:cubicBezTo>
                  <a:cubicBezTo>
                    <a:pt x="118" y="1"/>
                    <a:pt x="117" y="4"/>
                    <a:pt x="122" y="4"/>
                  </a:cubicBezTo>
                  <a:cubicBezTo>
                    <a:pt x="130" y="4"/>
                    <a:pt x="130" y="9"/>
                    <a:pt x="133" y="16"/>
                  </a:cubicBezTo>
                  <a:cubicBezTo>
                    <a:pt x="134" y="19"/>
                    <a:pt x="139" y="20"/>
                    <a:pt x="139" y="23"/>
                  </a:cubicBezTo>
                  <a:cubicBezTo>
                    <a:pt x="139" y="26"/>
                    <a:pt x="142" y="28"/>
                    <a:pt x="143" y="29"/>
                  </a:cubicBezTo>
                  <a:cubicBezTo>
                    <a:pt x="145" y="29"/>
                    <a:pt x="145" y="33"/>
                    <a:pt x="148" y="32"/>
                  </a:cubicBezTo>
                  <a:cubicBezTo>
                    <a:pt x="151" y="31"/>
                    <a:pt x="150" y="31"/>
                    <a:pt x="152" y="32"/>
                  </a:cubicBezTo>
                  <a:cubicBezTo>
                    <a:pt x="154" y="33"/>
                    <a:pt x="155" y="29"/>
                    <a:pt x="157" y="30"/>
                  </a:cubicBezTo>
                  <a:cubicBezTo>
                    <a:pt x="159" y="31"/>
                    <a:pt x="161" y="32"/>
                    <a:pt x="164" y="32"/>
                  </a:cubicBezTo>
                  <a:cubicBezTo>
                    <a:pt x="165" y="37"/>
                    <a:pt x="168" y="41"/>
                    <a:pt x="166" y="46"/>
                  </a:cubicBezTo>
                  <a:cubicBezTo>
                    <a:pt x="165" y="47"/>
                    <a:pt x="165" y="50"/>
                    <a:pt x="164" y="52"/>
                  </a:cubicBezTo>
                  <a:cubicBezTo>
                    <a:pt x="161" y="58"/>
                    <a:pt x="159" y="53"/>
                    <a:pt x="163" y="60"/>
                  </a:cubicBezTo>
                  <a:cubicBezTo>
                    <a:pt x="167" y="65"/>
                    <a:pt x="171" y="70"/>
                    <a:pt x="179" y="68"/>
                  </a:cubicBezTo>
                  <a:cubicBezTo>
                    <a:pt x="181" y="68"/>
                    <a:pt x="193" y="61"/>
                    <a:pt x="195" y="59"/>
                  </a:cubicBezTo>
                  <a:cubicBezTo>
                    <a:pt x="197" y="56"/>
                    <a:pt x="199" y="55"/>
                    <a:pt x="202" y="59"/>
                  </a:cubicBezTo>
                  <a:cubicBezTo>
                    <a:pt x="204" y="62"/>
                    <a:pt x="198" y="62"/>
                    <a:pt x="197" y="63"/>
                  </a:cubicBezTo>
                  <a:cubicBezTo>
                    <a:pt x="197" y="64"/>
                    <a:pt x="198" y="64"/>
                    <a:pt x="199" y="64"/>
                  </a:cubicBezTo>
                  <a:cubicBezTo>
                    <a:pt x="200" y="65"/>
                    <a:pt x="199" y="68"/>
                    <a:pt x="201" y="68"/>
                  </a:cubicBezTo>
                  <a:cubicBezTo>
                    <a:pt x="205" y="67"/>
                    <a:pt x="208" y="67"/>
                    <a:pt x="204" y="70"/>
                  </a:cubicBezTo>
                  <a:cubicBezTo>
                    <a:pt x="202" y="73"/>
                    <a:pt x="202" y="77"/>
                    <a:pt x="207" y="77"/>
                  </a:cubicBezTo>
                  <a:cubicBezTo>
                    <a:pt x="208" y="78"/>
                    <a:pt x="208" y="79"/>
                    <a:pt x="210" y="79"/>
                  </a:cubicBezTo>
                  <a:cubicBezTo>
                    <a:pt x="214" y="80"/>
                    <a:pt x="220" y="81"/>
                    <a:pt x="219" y="85"/>
                  </a:cubicBezTo>
                  <a:cubicBezTo>
                    <a:pt x="217" y="93"/>
                    <a:pt x="222" y="90"/>
                    <a:pt x="227" y="89"/>
                  </a:cubicBezTo>
                  <a:cubicBezTo>
                    <a:pt x="231" y="89"/>
                    <a:pt x="233" y="91"/>
                    <a:pt x="236" y="92"/>
                  </a:cubicBezTo>
                  <a:cubicBezTo>
                    <a:pt x="239" y="92"/>
                    <a:pt x="242" y="91"/>
                    <a:pt x="244" y="91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9" y="93"/>
                    <a:pt x="279" y="93"/>
                    <a:pt x="279" y="93"/>
                  </a:cubicBezTo>
                  <a:cubicBezTo>
                    <a:pt x="279" y="93"/>
                    <a:pt x="279" y="93"/>
                    <a:pt x="279" y="93"/>
                  </a:cubicBezTo>
                  <a:cubicBezTo>
                    <a:pt x="279" y="95"/>
                    <a:pt x="279" y="98"/>
                    <a:pt x="278" y="100"/>
                  </a:cubicBezTo>
                  <a:cubicBezTo>
                    <a:pt x="277" y="101"/>
                    <a:pt x="274" y="100"/>
                    <a:pt x="272" y="100"/>
                  </a:cubicBezTo>
                  <a:cubicBezTo>
                    <a:pt x="270" y="100"/>
                    <a:pt x="272" y="103"/>
                    <a:pt x="270" y="103"/>
                  </a:cubicBezTo>
                  <a:cubicBezTo>
                    <a:pt x="268" y="104"/>
                    <a:pt x="267" y="100"/>
                    <a:pt x="266" y="100"/>
                  </a:cubicBezTo>
                  <a:cubicBezTo>
                    <a:pt x="266" y="101"/>
                    <a:pt x="266" y="107"/>
                    <a:pt x="269" y="107"/>
                  </a:cubicBezTo>
                  <a:cubicBezTo>
                    <a:pt x="272" y="106"/>
                    <a:pt x="271" y="109"/>
                    <a:pt x="275" y="107"/>
                  </a:cubicBezTo>
                  <a:cubicBezTo>
                    <a:pt x="276" y="106"/>
                    <a:pt x="275" y="110"/>
                    <a:pt x="275" y="111"/>
                  </a:cubicBezTo>
                  <a:cubicBezTo>
                    <a:pt x="275" y="115"/>
                    <a:pt x="271" y="113"/>
                    <a:pt x="270" y="115"/>
                  </a:cubicBezTo>
                  <a:cubicBezTo>
                    <a:pt x="269" y="116"/>
                    <a:pt x="271" y="117"/>
                    <a:pt x="271" y="118"/>
                  </a:cubicBezTo>
                  <a:cubicBezTo>
                    <a:pt x="271" y="119"/>
                    <a:pt x="268" y="121"/>
                    <a:pt x="267" y="121"/>
                  </a:cubicBezTo>
                  <a:cubicBezTo>
                    <a:pt x="265" y="122"/>
                    <a:pt x="264" y="122"/>
                    <a:pt x="261" y="121"/>
                  </a:cubicBezTo>
                  <a:cubicBezTo>
                    <a:pt x="259" y="119"/>
                    <a:pt x="260" y="118"/>
                    <a:pt x="258" y="121"/>
                  </a:cubicBezTo>
                  <a:cubicBezTo>
                    <a:pt x="257" y="124"/>
                    <a:pt x="263" y="123"/>
                    <a:pt x="261" y="125"/>
                  </a:cubicBezTo>
                  <a:cubicBezTo>
                    <a:pt x="261" y="125"/>
                    <a:pt x="258" y="125"/>
                    <a:pt x="260" y="126"/>
                  </a:cubicBezTo>
                  <a:cubicBezTo>
                    <a:pt x="260" y="128"/>
                    <a:pt x="260" y="132"/>
                    <a:pt x="261" y="132"/>
                  </a:cubicBezTo>
                  <a:cubicBezTo>
                    <a:pt x="263" y="133"/>
                    <a:pt x="265" y="133"/>
                    <a:pt x="266" y="135"/>
                  </a:cubicBezTo>
                  <a:cubicBezTo>
                    <a:pt x="269" y="138"/>
                    <a:pt x="269" y="142"/>
                    <a:pt x="270" y="146"/>
                  </a:cubicBezTo>
                  <a:cubicBezTo>
                    <a:pt x="271" y="151"/>
                    <a:pt x="266" y="150"/>
                    <a:pt x="265" y="153"/>
                  </a:cubicBezTo>
                  <a:cubicBezTo>
                    <a:pt x="264" y="158"/>
                    <a:pt x="264" y="158"/>
                    <a:pt x="264" y="158"/>
                  </a:cubicBezTo>
                  <a:cubicBezTo>
                    <a:pt x="264" y="158"/>
                    <a:pt x="264" y="158"/>
                    <a:pt x="264" y="158"/>
                  </a:cubicBezTo>
                  <a:cubicBezTo>
                    <a:pt x="264" y="157"/>
                    <a:pt x="264" y="157"/>
                    <a:pt x="264" y="157"/>
                  </a:cubicBezTo>
                  <a:cubicBezTo>
                    <a:pt x="261" y="156"/>
                    <a:pt x="258" y="159"/>
                    <a:pt x="255" y="157"/>
                  </a:cubicBezTo>
                  <a:cubicBezTo>
                    <a:pt x="254" y="156"/>
                    <a:pt x="248" y="151"/>
                    <a:pt x="247" y="153"/>
                  </a:cubicBezTo>
                  <a:cubicBezTo>
                    <a:pt x="246" y="154"/>
                    <a:pt x="247" y="156"/>
                    <a:pt x="246" y="157"/>
                  </a:cubicBezTo>
                  <a:cubicBezTo>
                    <a:pt x="246" y="160"/>
                    <a:pt x="253" y="161"/>
                    <a:pt x="254" y="162"/>
                  </a:cubicBezTo>
                  <a:cubicBezTo>
                    <a:pt x="251" y="162"/>
                    <a:pt x="249" y="161"/>
                    <a:pt x="246" y="160"/>
                  </a:cubicBezTo>
                  <a:cubicBezTo>
                    <a:pt x="243" y="159"/>
                    <a:pt x="239" y="159"/>
                    <a:pt x="235" y="159"/>
                  </a:cubicBezTo>
                  <a:cubicBezTo>
                    <a:pt x="235" y="158"/>
                    <a:pt x="229" y="159"/>
                    <a:pt x="228" y="159"/>
                  </a:cubicBezTo>
                  <a:cubicBezTo>
                    <a:pt x="226" y="160"/>
                    <a:pt x="226" y="157"/>
                    <a:pt x="228" y="157"/>
                  </a:cubicBezTo>
                  <a:cubicBezTo>
                    <a:pt x="229" y="156"/>
                    <a:pt x="237" y="154"/>
                    <a:pt x="236" y="153"/>
                  </a:cubicBezTo>
                  <a:cubicBezTo>
                    <a:pt x="235" y="151"/>
                    <a:pt x="234" y="149"/>
                    <a:pt x="232" y="149"/>
                  </a:cubicBezTo>
                  <a:cubicBezTo>
                    <a:pt x="229" y="149"/>
                    <a:pt x="226" y="154"/>
                    <a:pt x="225" y="154"/>
                  </a:cubicBezTo>
                  <a:cubicBezTo>
                    <a:pt x="224" y="153"/>
                    <a:pt x="219" y="154"/>
                    <a:pt x="222" y="153"/>
                  </a:cubicBezTo>
                  <a:cubicBezTo>
                    <a:pt x="225" y="150"/>
                    <a:pt x="222" y="150"/>
                    <a:pt x="221" y="148"/>
                  </a:cubicBezTo>
                  <a:cubicBezTo>
                    <a:pt x="220" y="147"/>
                    <a:pt x="222" y="145"/>
                    <a:pt x="221" y="144"/>
                  </a:cubicBezTo>
                  <a:cubicBezTo>
                    <a:pt x="221" y="143"/>
                    <a:pt x="218" y="147"/>
                    <a:pt x="217" y="147"/>
                  </a:cubicBezTo>
                  <a:cubicBezTo>
                    <a:pt x="217" y="148"/>
                    <a:pt x="215" y="150"/>
                    <a:pt x="213" y="150"/>
                  </a:cubicBezTo>
                  <a:cubicBezTo>
                    <a:pt x="205" y="154"/>
                    <a:pt x="213" y="154"/>
                    <a:pt x="216" y="154"/>
                  </a:cubicBezTo>
                  <a:cubicBezTo>
                    <a:pt x="217" y="155"/>
                    <a:pt x="226" y="154"/>
                    <a:pt x="222" y="156"/>
                  </a:cubicBezTo>
                  <a:cubicBezTo>
                    <a:pt x="222" y="156"/>
                    <a:pt x="225" y="157"/>
                    <a:pt x="226" y="157"/>
                  </a:cubicBezTo>
                  <a:cubicBezTo>
                    <a:pt x="227" y="158"/>
                    <a:pt x="222" y="158"/>
                    <a:pt x="221" y="158"/>
                  </a:cubicBezTo>
                  <a:cubicBezTo>
                    <a:pt x="216" y="157"/>
                    <a:pt x="211" y="160"/>
                    <a:pt x="205" y="159"/>
                  </a:cubicBezTo>
                  <a:cubicBezTo>
                    <a:pt x="201" y="158"/>
                    <a:pt x="202" y="163"/>
                    <a:pt x="198" y="165"/>
                  </a:cubicBezTo>
                  <a:cubicBezTo>
                    <a:pt x="192" y="168"/>
                    <a:pt x="190" y="171"/>
                    <a:pt x="184" y="173"/>
                  </a:cubicBezTo>
                  <a:cubicBezTo>
                    <a:pt x="154" y="183"/>
                    <a:pt x="154" y="183"/>
                    <a:pt x="154" y="183"/>
                  </a:cubicBezTo>
                  <a:cubicBezTo>
                    <a:pt x="146" y="190"/>
                    <a:pt x="140" y="193"/>
                    <a:pt x="130" y="191"/>
                  </a:cubicBezTo>
                  <a:cubicBezTo>
                    <a:pt x="127" y="190"/>
                    <a:pt x="127" y="193"/>
                    <a:pt x="125" y="194"/>
                  </a:cubicBezTo>
                  <a:cubicBezTo>
                    <a:pt x="120" y="197"/>
                    <a:pt x="97" y="186"/>
                    <a:pt x="92" y="183"/>
                  </a:cubicBezTo>
                  <a:cubicBezTo>
                    <a:pt x="85" y="175"/>
                    <a:pt x="81" y="178"/>
                    <a:pt x="72" y="175"/>
                  </a:cubicBezTo>
                  <a:cubicBezTo>
                    <a:pt x="65" y="175"/>
                    <a:pt x="56" y="176"/>
                    <a:pt x="50" y="174"/>
                  </a:cubicBezTo>
                  <a:cubicBezTo>
                    <a:pt x="45" y="172"/>
                    <a:pt x="43" y="168"/>
                    <a:pt x="39" y="165"/>
                  </a:cubicBezTo>
                  <a:cubicBezTo>
                    <a:pt x="31" y="159"/>
                    <a:pt x="19" y="153"/>
                    <a:pt x="9" y="153"/>
                  </a:cubicBezTo>
                  <a:cubicBezTo>
                    <a:pt x="7" y="153"/>
                    <a:pt x="3" y="150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11" y="142"/>
                    <a:pt x="15" y="141"/>
                    <a:pt x="15" y="137"/>
                  </a:cubicBezTo>
                  <a:cubicBezTo>
                    <a:pt x="15" y="135"/>
                    <a:pt x="15" y="132"/>
                    <a:pt x="15" y="130"/>
                  </a:cubicBezTo>
                  <a:cubicBezTo>
                    <a:pt x="15" y="127"/>
                    <a:pt x="17" y="128"/>
                    <a:pt x="18" y="129"/>
                  </a:cubicBezTo>
                  <a:cubicBezTo>
                    <a:pt x="20" y="130"/>
                    <a:pt x="27" y="129"/>
                    <a:pt x="25" y="125"/>
                  </a:cubicBezTo>
                  <a:cubicBezTo>
                    <a:pt x="22" y="121"/>
                    <a:pt x="27" y="122"/>
                    <a:pt x="29" y="118"/>
                  </a:cubicBezTo>
                  <a:cubicBezTo>
                    <a:pt x="32" y="118"/>
                    <a:pt x="33" y="116"/>
                    <a:pt x="32" y="113"/>
                  </a:cubicBezTo>
                  <a:cubicBezTo>
                    <a:pt x="30" y="109"/>
                    <a:pt x="33" y="109"/>
                    <a:pt x="32" y="106"/>
                  </a:cubicBezTo>
                  <a:cubicBezTo>
                    <a:pt x="32" y="101"/>
                    <a:pt x="41" y="103"/>
                    <a:pt x="35" y="98"/>
                  </a:cubicBezTo>
                  <a:cubicBezTo>
                    <a:pt x="33" y="97"/>
                    <a:pt x="33" y="96"/>
                    <a:pt x="31" y="95"/>
                  </a:cubicBezTo>
                  <a:cubicBezTo>
                    <a:pt x="27" y="94"/>
                    <a:pt x="26" y="97"/>
                    <a:pt x="26" y="91"/>
                  </a:cubicBezTo>
                  <a:cubicBezTo>
                    <a:pt x="27" y="85"/>
                    <a:pt x="19" y="90"/>
                    <a:pt x="19" y="85"/>
                  </a:cubicBezTo>
                  <a:cubicBezTo>
                    <a:pt x="19" y="83"/>
                    <a:pt x="21" y="82"/>
                    <a:pt x="21" y="80"/>
                  </a:cubicBezTo>
                  <a:cubicBezTo>
                    <a:pt x="20" y="77"/>
                    <a:pt x="18" y="75"/>
                    <a:pt x="18" y="71"/>
                  </a:cubicBezTo>
                  <a:cubicBezTo>
                    <a:pt x="19" y="70"/>
                    <a:pt x="20" y="67"/>
                    <a:pt x="17" y="66"/>
                  </a:cubicBezTo>
                  <a:cubicBezTo>
                    <a:pt x="15" y="65"/>
                    <a:pt x="14" y="65"/>
                    <a:pt x="14" y="63"/>
                  </a:cubicBezTo>
                  <a:cubicBezTo>
                    <a:pt x="14" y="61"/>
                    <a:pt x="8" y="59"/>
                    <a:pt x="10" y="56"/>
                  </a:cubicBezTo>
                  <a:cubicBezTo>
                    <a:pt x="12" y="54"/>
                    <a:pt x="14" y="51"/>
                    <a:pt x="14" y="4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32"/>
            <p:cNvSpPr>
              <a:spLocks/>
            </p:cNvSpPr>
            <p:nvPr/>
          </p:nvSpPr>
          <p:spPr bwMode="auto">
            <a:xfrm>
              <a:off x="6914" y="4091"/>
              <a:ext cx="530" cy="531"/>
            </a:xfrm>
            <a:custGeom>
              <a:avLst/>
              <a:gdLst>
                <a:gd name="T0" fmla="*/ 24 w 224"/>
                <a:gd name="T1" fmla="*/ 49 h 224"/>
                <a:gd name="T2" fmla="*/ 31 w 224"/>
                <a:gd name="T3" fmla="*/ 45 h 224"/>
                <a:gd name="T4" fmla="*/ 36 w 224"/>
                <a:gd name="T5" fmla="*/ 42 h 224"/>
                <a:gd name="T6" fmla="*/ 40 w 224"/>
                <a:gd name="T7" fmla="*/ 39 h 224"/>
                <a:gd name="T8" fmla="*/ 43 w 224"/>
                <a:gd name="T9" fmla="*/ 33 h 224"/>
                <a:gd name="T10" fmla="*/ 48 w 224"/>
                <a:gd name="T11" fmla="*/ 24 h 224"/>
                <a:gd name="T12" fmla="*/ 50 w 224"/>
                <a:gd name="T13" fmla="*/ 12 h 224"/>
                <a:gd name="T14" fmla="*/ 53 w 224"/>
                <a:gd name="T15" fmla="*/ 3 h 224"/>
                <a:gd name="T16" fmla="*/ 62 w 224"/>
                <a:gd name="T17" fmla="*/ 2 h 224"/>
                <a:gd name="T18" fmla="*/ 71 w 224"/>
                <a:gd name="T19" fmla="*/ 11 h 224"/>
                <a:gd name="T20" fmla="*/ 78 w 224"/>
                <a:gd name="T21" fmla="*/ 30 h 224"/>
                <a:gd name="T22" fmla="*/ 86 w 224"/>
                <a:gd name="T23" fmla="*/ 38 h 224"/>
                <a:gd name="T24" fmla="*/ 103 w 224"/>
                <a:gd name="T25" fmla="*/ 25 h 224"/>
                <a:gd name="T26" fmla="*/ 123 w 224"/>
                <a:gd name="T27" fmla="*/ 11 h 224"/>
                <a:gd name="T28" fmla="*/ 137 w 224"/>
                <a:gd name="T29" fmla="*/ 6 h 224"/>
                <a:gd name="T30" fmla="*/ 142 w 224"/>
                <a:gd name="T31" fmla="*/ 14 h 224"/>
                <a:gd name="T32" fmla="*/ 151 w 224"/>
                <a:gd name="T33" fmla="*/ 27 h 224"/>
                <a:gd name="T34" fmla="*/ 154 w 224"/>
                <a:gd name="T35" fmla="*/ 36 h 224"/>
                <a:gd name="T36" fmla="*/ 162 w 224"/>
                <a:gd name="T37" fmla="*/ 42 h 224"/>
                <a:gd name="T38" fmla="*/ 163 w 224"/>
                <a:gd name="T39" fmla="*/ 44 h 224"/>
                <a:gd name="T40" fmla="*/ 163 w 224"/>
                <a:gd name="T41" fmla="*/ 48 h 224"/>
                <a:gd name="T42" fmla="*/ 178 w 224"/>
                <a:gd name="T43" fmla="*/ 61 h 224"/>
                <a:gd name="T44" fmla="*/ 191 w 224"/>
                <a:gd name="T45" fmla="*/ 75 h 224"/>
                <a:gd name="T46" fmla="*/ 212 w 224"/>
                <a:gd name="T47" fmla="*/ 98 h 224"/>
                <a:gd name="T48" fmla="*/ 221 w 224"/>
                <a:gd name="T49" fmla="*/ 115 h 224"/>
                <a:gd name="T50" fmla="*/ 146 w 224"/>
                <a:gd name="T51" fmla="*/ 126 h 224"/>
                <a:gd name="T52" fmla="*/ 125 w 224"/>
                <a:gd name="T53" fmla="*/ 186 h 224"/>
                <a:gd name="T54" fmla="*/ 122 w 224"/>
                <a:gd name="T55" fmla="*/ 200 h 224"/>
                <a:gd name="T56" fmla="*/ 119 w 224"/>
                <a:gd name="T57" fmla="*/ 220 h 224"/>
                <a:gd name="T58" fmla="*/ 116 w 224"/>
                <a:gd name="T59" fmla="*/ 224 h 224"/>
                <a:gd name="T60" fmla="*/ 81 w 224"/>
                <a:gd name="T61" fmla="*/ 183 h 224"/>
                <a:gd name="T62" fmla="*/ 43 w 224"/>
                <a:gd name="T63" fmla="*/ 149 h 224"/>
                <a:gd name="T64" fmla="*/ 17 w 224"/>
                <a:gd name="T65" fmla="*/ 129 h 224"/>
                <a:gd name="T66" fmla="*/ 22 w 224"/>
                <a:gd name="T67" fmla="*/ 128 h 224"/>
                <a:gd name="T68" fmla="*/ 7 w 224"/>
                <a:gd name="T69" fmla="*/ 117 h 224"/>
                <a:gd name="T70" fmla="*/ 8 w 224"/>
                <a:gd name="T71" fmla="*/ 112 h 224"/>
                <a:gd name="T72" fmla="*/ 9 w 224"/>
                <a:gd name="T73" fmla="*/ 93 h 224"/>
                <a:gd name="T74" fmla="*/ 3 w 224"/>
                <a:gd name="T75" fmla="*/ 85 h 224"/>
                <a:gd name="T76" fmla="*/ 1 w 224"/>
                <a:gd name="T77" fmla="*/ 80 h 224"/>
                <a:gd name="T78" fmla="*/ 10 w 224"/>
                <a:gd name="T79" fmla="*/ 80 h 224"/>
                <a:gd name="T80" fmla="*/ 13 w 224"/>
                <a:gd name="T81" fmla="*/ 74 h 224"/>
                <a:gd name="T82" fmla="*/ 17 w 224"/>
                <a:gd name="T83" fmla="*/ 66 h 224"/>
                <a:gd name="T84" fmla="*/ 9 w 224"/>
                <a:gd name="T85" fmla="*/ 58 h 224"/>
                <a:gd name="T86" fmla="*/ 15 w 224"/>
                <a:gd name="T87" fmla="*/ 59 h 224"/>
                <a:gd name="T88" fmla="*/ 22 w 224"/>
                <a:gd name="T89" fmla="*/ 5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224">
                  <a:moveTo>
                    <a:pt x="22" y="52"/>
                  </a:moveTo>
                  <a:cubicBezTo>
                    <a:pt x="23" y="51"/>
                    <a:pt x="24" y="50"/>
                    <a:pt x="24" y="49"/>
                  </a:cubicBezTo>
                  <a:cubicBezTo>
                    <a:pt x="25" y="46"/>
                    <a:pt x="26" y="46"/>
                    <a:pt x="28" y="45"/>
                  </a:cubicBezTo>
                  <a:cubicBezTo>
                    <a:pt x="29" y="45"/>
                    <a:pt x="29" y="46"/>
                    <a:pt x="31" y="45"/>
                  </a:cubicBezTo>
                  <a:cubicBezTo>
                    <a:pt x="31" y="45"/>
                    <a:pt x="32" y="45"/>
                    <a:pt x="33" y="44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7" y="41"/>
                    <a:pt x="38" y="39"/>
                    <a:pt x="40" y="39"/>
                  </a:cubicBezTo>
                  <a:cubicBezTo>
                    <a:pt x="40" y="38"/>
                    <a:pt x="40" y="36"/>
                    <a:pt x="41" y="35"/>
                  </a:cubicBezTo>
                  <a:cubicBezTo>
                    <a:pt x="41" y="35"/>
                    <a:pt x="43" y="34"/>
                    <a:pt x="43" y="33"/>
                  </a:cubicBezTo>
                  <a:cubicBezTo>
                    <a:pt x="44" y="32"/>
                    <a:pt x="44" y="30"/>
                    <a:pt x="45" y="29"/>
                  </a:cubicBezTo>
                  <a:cubicBezTo>
                    <a:pt x="46" y="27"/>
                    <a:pt x="47" y="26"/>
                    <a:pt x="48" y="24"/>
                  </a:cubicBezTo>
                  <a:cubicBezTo>
                    <a:pt x="49" y="23"/>
                    <a:pt x="53" y="20"/>
                    <a:pt x="52" y="18"/>
                  </a:cubicBezTo>
                  <a:cubicBezTo>
                    <a:pt x="52" y="17"/>
                    <a:pt x="49" y="13"/>
                    <a:pt x="50" y="12"/>
                  </a:cubicBezTo>
                  <a:cubicBezTo>
                    <a:pt x="50" y="10"/>
                    <a:pt x="52" y="10"/>
                    <a:pt x="53" y="9"/>
                  </a:cubicBezTo>
                  <a:cubicBezTo>
                    <a:pt x="53" y="7"/>
                    <a:pt x="50" y="5"/>
                    <a:pt x="53" y="3"/>
                  </a:cubicBezTo>
                  <a:cubicBezTo>
                    <a:pt x="55" y="3"/>
                    <a:pt x="58" y="0"/>
                    <a:pt x="59" y="2"/>
                  </a:cubicBezTo>
                  <a:cubicBezTo>
                    <a:pt x="61" y="3"/>
                    <a:pt x="61" y="2"/>
                    <a:pt x="62" y="2"/>
                  </a:cubicBezTo>
                  <a:cubicBezTo>
                    <a:pt x="65" y="3"/>
                    <a:pt x="65" y="5"/>
                    <a:pt x="66" y="5"/>
                  </a:cubicBezTo>
                  <a:cubicBezTo>
                    <a:pt x="68" y="8"/>
                    <a:pt x="70" y="7"/>
                    <a:pt x="71" y="11"/>
                  </a:cubicBezTo>
                  <a:cubicBezTo>
                    <a:pt x="71" y="15"/>
                    <a:pt x="71" y="15"/>
                    <a:pt x="70" y="19"/>
                  </a:cubicBezTo>
                  <a:cubicBezTo>
                    <a:pt x="69" y="22"/>
                    <a:pt x="74" y="30"/>
                    <a:pt x="78" y="30"/>
                  </a:cubicBezTo>
                  <a:cubicBezTo>
                    <a:pt x="84" y="29"/>
                    <a:pt x="78" y="35"/>
                    <a:pt x="83" y="35"/>
                  </a:cubicBezTo>
                  <a:cubicBezTo>
                    <a:pt x="86" y="36"/>
                    <a:pt x="86" y="35"/>
                    <a:pt x="86" y="38"/>
                  </a:cubicBezTo>
                  <a:cubicBezTo>
                    <a:pt x="86" y="40"/>
                    <a:pt x="90" y="37"/>
                    <a:pt x="91" y="36"/>
                  </a:cubicBezTo>
                  <a:cubicBezTo>
                    <a:pt x="94" y="32"/>
                    <a:pt x="98" y="25"/>
                    <a:pt x="103" y="25"/>
                  </a:cubicBezTo>
                  <a:cubicBezTo>
                    <a:pt x="109" y="25"/>
                    <a:pt x="108" y="23"/>
                    <a:pt x="111" y="19"/>
                  </a:cubicBezTo>
                  <a:cubicBezTo>
                    <a:pt x="116" y="18"/>
                    <a:pt x="119" y="14"/>
                    <a:pt x="123" y="11"/>
                  </a:cubicBezTo>
                  <a:cubicBezTo>
                    <a:pt x="124" y="9"/>
                    <a:pt x="128" y="6"/>
                    <a:pt x="130" y="5"/>
                  </a:cubicBezTo>
                  <a:cubicBezTo>
                    <a:pt x="133" y="5"/>
                    <a:pt x="135" y="6"/>
                    <a:pt x="137" y="6"/>
                  </a:cubicBezTo>
                  <a:cubicBezTo>
                    <a:pt x="138" y="6"/>
                    <a:pt x="139" y="6"/>
                    <a:pt x="141" y="6"/>
                  </a:cubicBezTo>
                  <a:cubicBezTo>
                    <a:pt x="142" y="6"/>
                    <a:pt x="142" y="12"/>
                    <a:pt x="142" y="14"/>
                  </a:cubicBezTo>
                  <a:cubicBezTo>
                    <a:pt x="143" y="18"/>
                    <a:pt x="146" y="18"/>
                    <a:pt x="150" y="20"/>
                  </a:cubicBezTo>
                  <a:cubicBezTo>
                    <a:pt x="154" y="21"/>
                    <a:pt x="150" y="24"/>
                    <a:pt x="151" y="27"/>
                  </a:cubicBezTo>
                  <a:cubicBezTo>
                    <a:pt x="153" y="30"/>
                    <a:pt x="153" y="29"/>
                    <a:pt x="151" y="32"/>
                  </a:cubicBezTo>
                  <a:cubicBezTo>
                    <a:pt x="149" y="34"/>
                    <a:pt x="151" y="35"/>
                    <a:pt x="154" y="36"/>
                  </a:cubicBezTo>
                  <a:cubicBezTo>
                    <a:pt x="157" y="38"/>
                    <a:pt x="160" y="36"/>
                    <a:pt x="162" y="36"/>
                  </a:cubicBezTo>
                  <a:cubicBezTo>
                    <a:pt x="164" y="37"/>
                    <a:pt x="162" y="40"/>
                    <a:pt x="162" y="42"/>
                  </a:cubicBezTo>
                  <a:cubicBezTo>
                    <a:pt x="162" y="43"/>
                    <a:pt x="163" y="43"/>
                    <a:pt x="163" y="45"/>
                  </a:cubicBezTo>
                  <a:cubicBezTo>
                    <a:pt x="163" y="45"/>
                    <a:pt x="163" y="45"/>
                    <a:pt x="163" y="44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5" y="52"/>
                    <a:pt x="173" y="52"/>
                    <a:pt x="173" y="54"/>
                  </a:cubicBezTo>
                  <a:cubicBezTo>
                    <a:pt x="174" y="57"/>
                    <a:pt x="175" y="60"/>
                    <a:pt x="178" y="61"/>
                  </a:cubicBezTo>
                  <a:cubicBezTo>
                    <a:pt x="181" y="63"/>
                    <a:pt x="182" y="66"/>
                    <a:pt x="183" y="68"/>
                  </a:cubicBezTo>
                  <a:cubicBezTo>
                    <a:pt x="186" y="75"/>
                    <a:pt x="189" y="69"/>
                    <a:pt x="191" y="75"/>
                  </a:cubicBezTo>
                  <a:cubicBezTo>
                    <a:pt x="192" y="78"/>
                    <a:pt x="199" y="78"/>
                    <a:pt x="201" y="78"/>
                  </a:cubicBezTo>
                  <a:cubicBezTo>
                    <a:pt x="213" y="81"/>
                    <a:pt x="204" y="93"/>
                    <a:pt x="212" y="98"/>
                  </a:cubicBezTo>
                  <a:cubicBezTo>
                    <a:pt x="216" y="100"/>
                    <a:pt x="224" y="99"/>
                    <a:pt x="224" y="104"/>
                  </a:cubicBezTo>
                  <a:cubicBezTo>
                    <a:pt x="224" y="108"/>
                    <a:pt x="222" y="112"/>
                    <a:pt x="221" y="115"/>
                  </a:cubicBezTo>
                  <a:cubicBezTo>
                    <a:pt x="221" y="119"/>
                    <a:pt x="222" y="121"/>
                    <a:pt x="222" y="124"/>
                  </a:cubicBezTo>
                  <a:cubicBezTo>
                    <a:pt x="146" y="126"/>
                    <a:pt x="146" y="126"/>
                    <a:pt x="146" y="126"/>
                  </a:cubicBezTo>
                  <a:cubicBezTo>
                    <a:pt x="117" y="177"/>
                    <a:pt x="117" y="177"/>
                    <a:pt x="117" y="177"/>
                  </a:cubicBezTo>
                  <a:cubicBezTo>
                    <a:pt x="117" y="180"/>
                    <a:pt x="123" y="184"/>
                    <a:pt x="125" y="186"/>
                  </a:cubicBezTo>
                  <a:cubicBezTo>
                    <a:pt x="128" y="190"/>
                    <a:pt x="124" y="192"/>
                    <a:pt x="123" y="194"/>
                  </a:cubicBezTo>
                  <a:cubicBezTo>
                    <a:pt x="120" y="197"/>
                    <a:pt x="123" y="197"/>
                    <a:pt x="122" y="200"/>
                  </a:cubicBezTo>
                  <a:cubicBezTo>
                    <a:pt x="121" y="203"/>
                    <a:pt x="120" y="204"/>
                    <a:pt x="121" y="208"/>
                  </a:cubicBezTo>
                  <a:cubicBezTo>
                    <a:pt x="123" y="214"/>
                    <a:pt x="121" y="215"/>
                    <a:pt x="119" y="220"/>
                  </a:cubicBezTo>
                  <a:cubicBezTo>
                    <a:pt x="116" y="224"/>
                    <a:pt x="116" y="224"/>
                    <a:pt x="116" y="224"/>
                  </a:cubicBezTo>
                  <a:cubicBezTo>
                    <a:pt x="116" y="224"/>
                    <a:pt x="116" y="224"/>
                    <a:pt x="116" y="224"/>
                  </a:cubicBezTo>
                  <a:cubicBezTo>
                    <a:pt x="109" y="217"/>
                    <a:pt x="104" y="210"/>
                    <a:pt x="98" y="203"/>
                  </a:cubicBezTo>
                  <a:cubicBezTo>
                    <a:pt x="81" y="183"/>
                    <a:pt x="81" y="183"/>
                    <a:pt x="81" y="183"/>
                  </a:cubicBezTo>
                  <a:cubicBezTo>
                    <a:pt x="78" y="180"/>
                    <a:pt x="72" y="178"/>
                    <a:pt x="69" y="174"/>
                  </a:cubicBezTo>
                  <a:cubicBezTo>
                    <a:pt x="61" y="165"/>
                    <a:pt x="53" y="156"/>
                    <a:pt x="43" y="149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0" y="132"/>
                    <a:pt x="19" y="130"/>
                    <a:pt x="17" y="129"/>
                  </a:cubicBezTo>
                  <a:cubicBezTo>
                    <a:pt x="14" y="129"/>
                    <a:pt x="17" y="129"/>
                    <a:pt x="18" y="129"/>
                  </a:cubicBezTo>
                  <a:cubicBezTo>
                    <a:pt x="19" y="128"/>
                    <a:pt x="22" y="129"/>
                    <a:pt x="22" y="128"/>
                  </a:cubicBezTo>
                  <a:cubicBezTo>
                    <a:pt x="22" y="125"/>
                    <a:pt x="10" y="121"/>
                    <a:pt x="8" y="119"/>
                  </a:cubicBezTo>
                  <a:cubicBezTo>
                    <a:pt x="7" y="118"/>
                    <a:pt x="7" y="117"/>
                    <a:pt x="7" y="117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9" y="108"/>
                    <a:pt x="14" y="109"/>
                    <a:pt x="13" y="105"/>
                  </a:cubicBezTo>
                  <a:cubicBezTo>
                    <a:pt x="12" y="100"/>
                    <a:pt x="12" y="97"/>
                    <a:pt x="9" y="93"/>
                  </a:cubicBezTo>
                  <a:cubicBezTo>
                    <a:pt x="8" y="92"/>
                    <a:pt x="6" y="92"/>
                    <a:pt x="4" y="91"/>
                  </a:cubicBezTo>
                  <a:cubicBezTo>
                    <a:pt x="3" y="90"/>
                    <a:pt x="3" y="87"/>
                    <a:pt x="3" y="85"/>
                  </a:cubicBezTo>
                  <a:cubicBezTo>
                    <a:pt x="1" y="84"/>
                    <a:pt x="4" y="84"/>
                    <a:pt x="4" y="84"/>
                  </a:cubicBezTo>
                  <a:cubicBezTo>
                    <a:pt x="6" y="82"/>
                    <a:pt x="0" y="82"/>
                    <a:pt x="1" y="80"/>
                  </a:cubicBezTo>
                  <a:cubicBezTo>
                    <a:pt x="3" y="77"/>
                    <a:pt x="2" y="78"/>
                    <a:pt x="4" y="79"/>
                  </a:cubicBezTo>
                  <a:cubicBezTo>
                    <a:pt x="7" y="81"/>
                    <a:pt x="8" y="81"/>
                    <a:pt x="10" y="80"/>
                  </a:cubicBezTo>
                  <a:cubicBezTo>
                    <a:pt x="11" y="79"/>
                    <a:pt x="14" y="78"/>
                    <a:pt x="14" y="77"/>
                  </a:cubicBezTo>
                  <a:cubicBezTo>
                    <a:pt x="14" y="76"/>
                    <a:pt x="12" y="75"/>
                    <a:pt x="13" y="74"/>
                  </a:cubicBezTo>
                  <a:cubicBezTo>
                    <a:pt x="14" y="72"/>
                    <a:pt x="18" y="73"/>
                    <a:pt x="17" y="70"/>
                  </a:cubicBezTo>
                  <a:cubicBezTo>
                    <a:pt x="17" y="69"/>
                    <a:pt x="19" y="65"/>
                    <a:pt x="17" y="66"/>
                  </a:cubicBezTo>
                  <a:cubicBezTo>
                    <a:pt x="14" y="67"/>
                    <a:pt x="15" y="65"/>
                    <a:pt x="12" y="66"/>
                  </a:cubicBezTo>
                  <a:cubicBezTo>
                    <a:pt x="9" y="66"/>
                    <a:pt x="9" y="60"/>
                    <a:pt x="9" y="58"/>
                  </a:cubicBezTo>
                  <a:cubicBezTo>
                    <a:pt x="10" y="58"/>
                    <a:pt x="11" y="63"/>
                    <a:pt x="13" y="62"/>
                  </a:cubicBezTo>
                  <a:cubicBezTo>
                    <a:pt x="15" y="61"/>
                    <a:pt x="13" y="59"/>
                    <a:pt x="15" y="59"/>
                  </a:cubicBezTo>
                  <a:cubicBezTo>
                    <a:pt x="17" y="58"/>
                    <a:pt x="20" y="60"/>
                    <a:pt x="21" y="58"/>
                  </a:cubicBezTo>
                  <a:cubicBezTo>
                    <a:pt x="22" y="57"/>
                    <a:pt x="22" y="54"/>
                    <a:pt x="22" y="5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33"/>
            <p:cNvSpPr>
              <a:spLocks/>
            </p:cNvSpPr>
            <p:nvPr/>
          </p:nvSpPr>
          <p:spPr bwMode="auto">
            <a:xfrm>
              <a:off x="6928" y="3994"/>
              <a:ext cx="435" cy="209"/>
            </a:xfrm>
            <a:custGeom>
              <a:avLst/>
              <a:gdLst>
                <a:gd name="T0" fmla="*/ 157 w 184"/>
                <a:gd name="T1" fmla="*/ 84 h 88"/>
                <a:gd name="T2" fmla="*/ 156 w 184"/>
                <a:gd name="T3" fmla="*/ 82 h 88"/>
                <a:gd name="T4" fmla="*/ 148 w 184"/>
                <a:gd name="T5" fmla="*/ 76 h 88"/>
                <a:gd name="T6" fmla="*/ 146 w 184"/>
                <a:gd name="T7" fmla="*/ 68 h 88"/>
                <a:gd name="T8" fmla="*/ 137 w 184"/>
                <a:gd name="T9" fmla="*/ 54 h 88"/>
                <a:gd name="T10" fmla="*/ 131 w 184"/>
                <a:gd name="T11" fmla="*/ 47 h 88"/>
                <a:gd name="T12" fmla="*/ 117 w 184"/>
                <a:gd name="T13" fmla="*/ 52 h 88"/>
                <a:gd name="T14" fmla="*/ 97 w 184"/>
                <a:gd name="T15" fmla="*/ 65 h 88"/>
                <a:gd name="T16" fmla="*/ 80 w 184"/>
                <a:gd name="T17" fmla="*/ 78 h 88"/>
                <a:gd name="T18" fmla="*/ 72 w 184"/>
                <a:gd name="T19" fmla="*/ 70 h 88"/>
                <a:gd name="T20" fmla="*/ 64 w 184"/>
                <a:gd name="T21" fmla="*/ 52 h 88"/>
                <a:gd name="T22" fmla="*/ 56 w 184"/>
                <a:gd name="T23" fmla="*/ 43 h 88"/>
                <a:gd name="T24" fmla="*/ 46 w 184"/>
                <a:gd name="T25" fmla="*/ 44 h 88"/>
                <a:gd name="T26" fmla="*/ 43 w 184"/>
                <a:gd name="T27" fmla="*/ 52 h 88"/>
                <a:gd name="T28" fmla="*/ 41 w 184"/>
                <a:gd name="T29" fmla="*/ 64 h 88"/>
                <a:gd name="T30" fmla="*/ 37 w 184"/>
                <a:gd name="T31" fmla="*/ 73 h 88"/>
                <a:gd name="T32" fmla="*/ 33 w 184"/>
                <a:gd name="T33" fmla="*/ 79 h 88"/>
                <a:gd name="T34" fmla="*/ 29 w 184"/>
                <a:gd name="T35" fmla="*/ 82 h 88"/>
                <a:gd name="T36" fmla="*/ 26 w 184"/>
                <a:gd name="T37" fmla="*/ 75 h 88"/>
                <a:gd name="T38" fmla="*/ 24 w 184"/>
                <a:gd name="T39" fmla="*/ 62 h 88"/>
                <a:gd name="T40" fmla="*/ 15 w 184"/>
                <a:gd name="T41" fmla="*/ 54 h 88"/>
                <a:gd name="T42" fmla="*/ 2 w 184"/>
                <a:gd name="T43" fmla="*/ 43 h 88"/>
                <a:gd name="T44" fmla="*/ 3 w 184"/>
                <a:gd name="T45" fmla="*/ 35 h 88"/>
                <a:gd name="T46" fmla="*/ 0 w 184"/>
                <a:gd name="T47" fmla="*/ 27 h 88"/>
                <a:gd name="T48" fmla="*/ 12 w 184"/>
                <a:gd name="T49" fmla="*/ 23 h 88"/>
                <a:gd name="T50" fmla="*/ 31 w 184"/>
                <a:gd name="T51" fmla="*/ 15 h 88"/>
                <a:gd name="T52" fmla="*/ 34 w 184"/>
                <a:gd name="T53" fmla="*/ 15 h 88"/>
                <a:gd name="T54" fmla="*/ 58 w 184"/>
                <a:gd name="T55" fmla="*/ 19 h 88"/>
                <a:gd name="T56" fmla="*/ 78 w 184"/>
                <a:gd name="T57" fmla="*/ 8 h 88"/>
                <a:gd name="T58" fmla="*/ 93 w 184"/>
                <a:gd name="T59" fmla="*/ 0 h 88"/>
                <a:gd name="T60" fmla="*/ 99 w 184"/>
                <a:gd name="T61" fmla="*/ 4 h 88"/>
                <a:gd name="T62" fmla="*/ 114 w 184"/>
                <a:gd name="T63" fmla="*/ 11 h 88"/>
                <a:gd name="T64" fmla="*/ 124 w 184"/>
                <a:gd name="T65" fmla="*/ 36 h 88"/>
                <a:gd name="T66" fmla="*/ 147 w 184"/>
                <a:gd name="T67" fmla="*/ 46 h 88"/>
                <a:gd name="T68" fmla="*/ 149 w 184"/>
                <a:gd name="T69" fmla="*/ 30 h 88"/>
                <a:gd name="T70" fmla="*/ 159 w 184"/>
                <a:gd name="T71" fmla="*/ 34 h 88"/>
                <a:gd name="T72" fmla="*/ 164 w 184"/>
                <a:gd name="T73" fmla="*/ 37 h 88"/>
                <a:gd name="T74" fmla="*/ 182 w 184"/>
                <a:gd name="T75" fmla="*/ 41 h 88"/>
                <a:gd name="T76" fmla="*/ 184 w 184"/>
                <a:gd name="T77" fmla="*/ 53 h 88"/>
                <a:gd name="T78" fmla="*/ 184 w 184"/>
                <a:gd name="T7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" h="88">
                  <a:moveTo>
                    <a:pt x="158" y="88"/>
                  </a:moveTo>
                  <a:cubicBezTo>
                    <a:pt x="157" y="84"/>
                    <a:pt x="157" y="84"/>
                    <a:pt x="157" y="84"/>
                  </a:cubicBezTo>
                  <a:cubicBezTo>
                    <a:pt x="157" y="85"/>
                    <a:pt x="157" y="85"/>
                    <a:pt x="157" y="85"/>
                  </a:cubicBezTo>
                  <a:cubicBezTo>
                    <a:pt x="157" y="84"/>
                    <a:pt x="156" y="83"/>
                    <a:pt x="156" y="82"/>
                  </a:cubicBezTo>
                  <a:cubicBezTo>
                    <a:pt x="156" y="81"/>
                    <a:pt x="158" y="77"/>
                    <a:pt x="156" y="76"/>
                  </a:cubicBezTo>
                  <a:cubicBezTo>
                    <a:pt x="154" y="76"/>
                    <a:pt x="151" y="78"/>
                    <a:pt x="148" y="76"/>
                  </a:cubicBezTo>
                  <a:cubicBezTo>
                    <a:pt x="146" y="75"/>
                    <a:pt x="143" y="74"/>
                    <a:pt x="145" y="72"/>
                  </a:cubicBezTo>
                  <a:cubicBezTo>
                    <a:pt x="147" y="69"/>
                    <a:pt x="147" y="70"/>
                    <a:pt x="146" y="68"/>
                  </a:cubicBezTo>
                  <a:cubicBezTo>
                    <a:pt x="144" y="65"/>
                    <a:pt x="148" y="61"/>
                    <a:pt x="144" y="60"/>
                  </a:cubicBezTo>
                  <a:cubicBezTo>
                    <a:pt x="140" y="59"/>
                    <a:pt x="137" y="58"/>
                    <a:pt x="137" y="54"/>
                  </a:cubicBezTo>
                  <a:cubicBezTo>
                    <a:pt x="137" y="53"/>
                    <a:pt x="137" y="47"/>
                    <a:pt x="135" y="47"/>
                  </a:cubicBezTo>
                  <a:cubicBezTo>
                    <a:pt x="134" y="47"/>
                    <a:pt x="132" y="47"/>
                    <a:pt x="131" y="47"/>
                  </a:cubicBezTo>
                  <a:cubicBezTo>
                    <a:pt x="129" y="46"/>
                    <a:pt x="128" y="46"/>
                    <a:pt x="125" y="46"/>
                  </a:cubicBezTo>
                  <a:cubicBezTo>
                    <a:pt x="122" y="46"/>
                    <a:pt x="118" y="50"/>
                    <a:pt x="117" y="52"/>
                  </a:cubicBezTo>
                  <a:cubicBezTo>
                    <a:pt x="113" y="55"/>
                    <a:pt x="110" y="59"/>
                    <a:pt x="105" y="59"/>
                  </a:cubicBezTo>
                  <a:cubicBezTo>
                    <a:pt x="102" y="63"/>
                    <a:pt x="103" y="65"/>
                    <a:pt x="97" y="65"/>
                  </a:cubicBezTo>
                  <a:cubicBezTo>
                    <a:pt x="91" y="65"/>
                    <a:pt x="88" y="72"/>
                    <a:pt x="85" y="76"/>
                  </a:cubicBezTo>
                  <a:cubicBezTo>
                    <a:pt x="84" y="77"/>
                    <a:pt x="80" y="81"/>
                    <a:pt x="80" y="78"/>
                  </a:cubicBezTo>
                  <a:cubicBezTo>
                    <a:pt x="79" y="75"/>
                    <a:pt x="79" y="76"/>
                    <a:pt x="77" y="75"/>
                  </a:cubicBezTo>
                  <a:cubicBezTo>
                    <a:pt x="71" y="75"/>
                    <a:pt x="78" y="69"/>
                    <a:pt x="72" y="70"/>
                  </a:cubicBezTo>
                  <a:cubicBezTo>
                    <a:pt x="68" y="71"/>
                    <a:pt x="62" y="62"/>
                    <a:pt x="64" y="59"/>
                  </a:cubicBezTo>
                  <a:cubicBezTo>
                    <a:pt x="65" y="56"/>
                    <a:pt x="65" y="55"/>
                    <a:pt x="64" y="52"/>
                  </a:cubicBezTo>
                  <a:cubicBezTo>
                    <a:pt x="64" y="47"/>
                    <a:pt x="62" y="48"/>
                    <a:pt x="60" y="45"/>
                  </a:cubicBezTo>
                  <a:cubicBezTo>
                    <a:pt x="59" y="45"/>
                    <a:pt x="58" y="43"/>
                    <a:pt x="56" y="43"/>
                  </a:cubicBezTo>
                  <a:cubicBezTo>
                    <a:pt x="55" y="43"/>
                    <a:pt x="54" y="43"/>
                    <a:pt x="53" y="42"/>
                  </a:cubicBezTo>
                  <a:cubicBezTo>
                    <a:pt x="51" y="40"/>
                    <a:pt x="48" y="43"/>
                    <a:pt x="46" y="44"/>
                  </a:cubicBezTo>
                  <a:cubicBezTo>
                    <a:pt x="43" y="45"/>
                    <a:pt x="47" y="47"/>
                    <a:pt x="46" y="49"/>
                  </a:cubicBezTo>
                  <a:cubicBezTo>
                    <a:pt x="46" y="50"/>
                    <a:pt x="44" y="50"/>
                    <a:pt x="43" y="52"/>
                  </a:cubicBezTo>
                  <a:cubicBezTo>
                    <a:pt x="43" y="53"/>
                    <a:pt x="45" y="57"/>
                    <a:pt x="46" y="58"/>
                  </a:cubicBezTo>
                  <a:cubicBezTo>
                    <a:pt x="46" y="60"/>
                    <a:pt x="43" y="63"/>
                    <a:pt x="41" y="64"/>
                  </a:cubicBezTo>
                  <a:cubicBezTo>
                    <a:pt x="40" y="66"/>
                    <a:pt x="39" y="67"/>
                    <a:pt x="38" y="69"/>
                  </a:cubicBezTo>
                  <a:cubicBezTo>
                    <a:pt x="38" y="71"/>
                    <a:pt x="37" y="72"/>
                    <a:pt x="37" y="73"/>
                  </a:cubicBezTo>
                  <a:cubicBezTo>
                    <a:pt x="36" y="74"/>
                    <a:pt x="35" y="75"/>
                    <a:pt x="34" y="75"/>
                  </a:cubicBezTo>
                  <a:cubicBezTo>
                    <a:pt x="34" y="76"/>
                    <a:pt x="34" y="78"/>
                    <a:pt x="33" y="79"/>
                  </a:cubicBezTo>
                  <a:cubicBezTo>
                    <a:pt x="32" y="79"/>
                    <a:pt x="31" y="81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7" y="78"/>
                    <a:pt x="25" y="77"/>
                    <a:pt x="26" y="75"/>
                  </a:cubicBezTo>
                  <a:cubicBezTo>
                    <a:pt x="28" y="73"/>
                    <a:pt x="30" y="73"/>
                    <a:pt x="29" y="71"/>
                  </a:cubicBezTo>
                  <a:cubicBezTo>
                    <a:pt x="27" y="67"/>
                    <a:pt x="25" y="65"/>
                    <a:pt x="24" y="62"/>
                  </a:cubicBezTo>
                  <a:cubicBezTo>
                    <a:pt x="22" y="57"/>
                    <a:pt x="20" y="59"/>
                    <a:pt x="17" y="57"/>
                  </a:cubicBezTo>
                  <a:cubicBezTo>
                    <a:pt x="16" y="57"/>
                    <a:pt x="16" y="55"/>
                    <a:pt x="15" y="54"/>
                  </a:cubicBezTo>
                  <a:cubicBezTo>
                    <a:pt x="12" y="50"/>
                    <a:pt x="11" y="47"/>
                    <a:pt x="6" y="47"/>
                  </a:cubicBezTo>
                  <a:cubicBezTo>
                    <a:pt x="5" y="46"/>
                    <a:pt x="2" y="44"/>
                    <a:pt x="2" y="43"/>
                  </a:cubicBezTo>
                  <a:cubicBezTo>
                    <a:pt x="2" y="40"/>
                    <a:pt x="5" y="40"/>
                    <a:pt x="3" y="38"/>
                  </a:cubicBezTo>
                  <a:cubicBezTo>
                    <a:pt x="2" y="37"/>
                    <a:pt x="3" y="36"/>
                    <a:pt x="3" y="35"/>
                  </a:cubicBezTo>
                  <a:cubicBezTo>
                    <a:pt x="2" y="34"/>
                    <a:pt x="1" y="33"/>
                    <a:pt x="1" y="3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5" y="25"/>
                    <a:pt x="9" y="23"/>
                    <a:pt x="12" y="23"/>
                  </a:cubicBezTo>
                  <a:cubicBezTo>
                    <a:pt x="15" y="33"/>
                    <a:pt x="20" y="20"/>
                    <a:pt x="21" y="20"/>
                  </a:cubicBezTo>
                  <a:cubicBezTo>
                    <a:pt x="26" y="20"/>
                    <a:pt x="31" y="23"/>
                    <a:pt x="31" y="15"/>
                  </a:cubicBezTo>
                  <a:cubicBezTo>
                    <a:pt x="31" y="15"/>
                    <a:pt x="32" y="15"/>
                    <a:pt x="32" y="15"/>
                  </a:cubicBezTo>
                  <a:cubicBezTo>
                    <a:pt x="33" y="15"/>
                    <a:pt x="34" y="15"/>
                    <a:pt x="34" y="15"/>
                  </a:cubicBezTo>
                  <a:cubicBezTo>
                    <a:pt x="38" y="14"/>
                    <a:pt x="53" y="12"/>
                    <a:pt x="56" y="14"/>
                  </a:cubicBezTo>
                  <a:cubicBezTo>
                    <a:pt x="55" y="16"/>
                    <a:pt x="56" y="19"/>
                    <a:pt x="58" y="19"/>
                  </a:cubicBezTo>
                  <a:cubicBezTo>
                    <a:pt x="59" y="20"/>
                    <a:pt x="59" y="15"/>
                    <a:pt x="59" y="14"/>
                  </a:cubicBezTo>
                  <a:cubicBezTo>
                    <a:pt x="65" y="14"/>
                    <a:pt x="73" y="13"/>
                    <a:pt x="78" y="8"/>
                  </a:cubicBezTo>
                  <a:cubicBezTo>
                    <a:pt x="82" y="4"/>
                    <a:pt x="87" y="1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100" y="5"/>
                    <a:pt x="102" y="12"/>
                    <a:pt x="104" y="12"/>
                  </a:cubicBezTo>
                  <a:cubicBezTo>
                    <a:pt x="106" y="11"/>
                    <a:pt x="110" y="10"/>
                    <a:pt x="114" y="11"/>
                  </a:cubicBezTo>
                  <a:cubicBezTo>
                    <a:pt x="115" y="16"/>
                    <a:pt x="115" y="22"/>
                    <a:pt x="115" y="27"/>
                  </a:cubicBezTo>
                  <a:cubicBezTo>
                    <a:pt x="114" y="33"/>
                    <a:pt x="121" y="33"/>
                    <a:pt x="124" y="36"/>
                  </a:cubicBezTo>
                  <a:cubicBezTo>
                    <a:pt x="127" y="39"/>
                    <a:pt x="131" y="39"/>
                    <a:pt x="134" y="40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50" y="48"/>
                    <a:pt x="145" y="40"/>
                    <a:pt x="147" y="37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52" y="30"/>
                    <a:pt x="153" y="28"/>
                    <a:pt x="153" y="31"/>
                  </a:cubicBezTo>
                  <a:cubicBezTo>
                    <a:pt x="154" y="34"/>
                    <a:pt x="156" y="33"/>
                    <a:pt x="159" y="34"/>
                  </a:cubicBezTo>
                  <a:cubicBezTo>
                    <a:pt x="161" y="34"/>
                    <a:pt x="162" y="34"/>
                    <a:pt x="163" y="36"/>
                  </a:cubicBezTo>
                  <a:cubicBezTo>
                    <a:pt x="163" y="37"/>
                    <a:pt x="164" y="37"/>
                    <a:pt x="164" y="37"/>
                  </a:cubicBezTo>
                  <a:cubicBezTo>
                    <a:pt x="165" y="38"/>
                    <a:pt x="167" y="40"/>
                    <a:pt x="168" y="40"/>
                  </a:cubicBezTo>
                  <a:cubicBezTo>
                    <a:pt x="172" y="42"/>
                    <a:pt x="179" y="41"/>
                    <a:pt x="182" y="41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58" y="88"/>
                    <a:pt x="158" y="88"/>
                    <a:pt x="158" y="8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7146" y="3656"/>
              <a:ext cx="475" cy="459"/>
            </a:xfrm>
            <a:custGeom>
              <a:avLst/>
              <a:gdLst>
                <a:gd name="T0" fmla="*/ 47 w 201"/>
                <a:gd name="T1" fmla="*/ 138 h 194"/>
                <a:gd name="T2" fmla="*/ 58 w 201"/>
                <a:gd name="T3" fmla="*/ 133 h 194"/>
                <a:gd name="T4" fmla="*/ 53 w 201"/>
                <a:gd name="T5" fmla="*/ 138 h 194"/>
                <a:gd name="T6" fmla="*/ 47 w 201"/>
                <a:gd name="T7" fmla="*/ 141 h 194"/>
                <a:gd name="T8" fmla="*/ 42 w 201"/>
                <a:gd name="T9" fmla="*/ 141 h 194"/>
                <a:gd name="T10" fmla="*/ 6 w 201"/>
                <a:gd name="T11" fmla="*/ 144 h 194"/>
                <a:gd name="T12" fmla="*/ 11 w 201"/>
                <a:gd name="T13" fmla="*/ 153 h 194"/>
                <a:gd name="T14" fmla="*/ 22 w 201"/>
                <a:gd name="T15" fmla="*/ 168 h 194"/>
                <a:gd name="T16" fmla="*/ 41 w 201"/>
                <a:gd name="T17" fmla="*/ 181 h 194"/>
                <a:gd name="T18" fmla="*/ 54 w 201"/>
                <a:gd name="T19" fmla="*/ 178 h 194"/>
                <a:gd name="T20" fmla="*/ 61 w 201"/>
                <a:gd name="T21" fmla="*/ 172 h 194"/>
                <a:gd name="T22" fmla="*/ 70 w 201"/>
                <a:gd name="T23" fmla="*/ 177 h 194"/>
                <a:gd name="T24" fmla="*/ 76 w 201"/>
                <a:gd name="T25" fmla="*/ 181 h 194"/>
                <a:gd name="T26" fmla="*/ 91 w 201"/>
                <a:gd name="T27" fmla="*/ 183 h 194"/>
                <a:gd name="T28" fmla="*/ 92 w 201"/>
                <a:gd name="T29" fmla="*/ 194 h 194"/>
                <a:gd name="T30" fmla="*/ 199 w 201"/>
                <a:gd name="T31" fmla="*/ 194 h 194"/>
                <a:gd name="T32" fmla="*/ 199 w 201"/>
                <a:gd name="T33" fmla="*/ 186 h 194"/>
                <a:gd name="T34" fmla="*/ 199 w 201"/>
                <a:gd name="T35" fmla="*/ 177 h 194"/>
                <a:gd name="T36" fmla="*/ 199 w 201"/>
                <a:gd name="T37" fmla="*/ 149 h 194"/>
                <a:gd name="T38" fmla="*/ 190 w 201"/>
                <a:gd name="T39" fmla="*/ 86 h 194"/>
                <a:gd name="T40" fmla="*/ 180 w 201"/>
                <a:gd name="T41" fmla="*/ 72 h 194"/>
                <a:gd name="T42" fmla="*/ 173 w 201"/>
                <a:gd name="T43" fmla="*/ 59 h 194"/>
                <a:gd name="T44" fmla="*/ 173 w 201"/>
                <a:gd name="T45" fmla="*/ 44 h 194"/>
                <a:gd name="T46" fmla="*/ 170 w 201"/>
                <a:gd name="T47" fmla="*/ 41 h 194"/>
                <a:gd name="T48" fmla="*/ 164 w 201"/>
                <a:gd name="T49" fmla="*/ 43 h 194"/>
                <a:gd name="T50" fmla="*/ 159 w 201"/>
                <a:gd name="T51" fmla="*/ 38 h 194"/>
                <a:gd name="T52" fmla="*/ 161 w 201"/>
                <a:gd name="T53" fmla="*/ 32 h 194"/>
                <a:gd name="T54" fmla="*/ 161 w 201"/>
                <a:gd name="T55" fmla="*/ 25 h 194"/>
                <a:gd name="T56" fmla="*/ 154 w 201"/>
                <a:gd name="T57" fmla="*/ 25 h 194"/>
                <a:gd name="T58" fmla="*/ 147 w 201"/>
                <a:gd name="T59" fmla="*/ 25 h 194"/>
                <a:gd name="T60" fmla="*/ 144 w 201"/>
                <a:gd name="T61" fmla="*/ 29 h 194"/>
                <a:gd name="T62" fmla="*/ 136 w 201"/>
                <a:gd name="T63" fmla="*/ 20 h 194"/>
                <a:gd name="T64" fmla="*/ 127 w 201"/>
                <a:gd name="T65" fmla="*/ 0 h 194"/>
                <a:gd name="T66" fmla="*/ 124 w 201"/>
                <a:gd name="T67" fmla="*/ 7 h 194"/>
                <a:gd name="T68" fmla="*/ 121 w 201"/>
                <a:gd name="T69" fmla="*/ 22 h 194"/>
                <a:gd name="T70" fmla="*/ 120 w 201"/>
                <a:gd name="T71" fmla="*/ 51 h 194"/>
                <a:gd name="T72" fmla="*/ 107 w 201"/>
                <a:gd name="T73" fmla="*/ 76 h 194"/>
                <a:gd name="T74" fmla="*/ 101 w 201"/>
                <a:gd name="T75" fmla="*/ 101 h 194"/>
                <a:gd name="T76" fmla="*/ 86 w 201"/>
                <a:gd name="T77" fmla="*/ 114 h 194"/>
                <a:gd name="T78" fmla="*/ 69 w 201"/>
                <a:gd name="T79" fmla="*/ 124 h 194"/>
                <a:gd name="T80" fmla="*/ 67 w 201"/>
                <a:gd name="T81" fmla="*/ 131 h 194"/>
                <a:gd name="T82" fmla="*/ 73 w 201"/>
                <a:gd name="T83" fmla="*/ 144 h 194"/>
                <a:gd name="T84" fmla="*/ 66 w 201"/>
                <a:gd name="T85" fmla="*/ 149 h 194"/>
                <a:gd name="T86" fmla="*/ 61 w 201"/>
                <a:gd name="T87" fmla="*/ 155 h 194"/>
                <a:gd name="T88" fmla="*/ 43 w 201"/>
                <a:gd name="T89" fmla="*/ 154 h 194"/>
                <a:gd name="T90" fmla="*/ 38 w 201"/>
                <a:gd name="T91" fmla="*/ 147 h 194"/>
                <a:gd name="T92" fmla="*/ 35 w 201"/>
                <a:gd name="T93" fmla="*/ 144 h 194"/>
                <a:gd name="T94" fmla="*/ 17 w 201"/>
                <a:gd name="T95" fmla="*/ 13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94">
                  <a:moveTo>
                    <a:pt x="42" y="141"/>
                  </a:moveTo>
                  <a:cubicBezTo>
                    <a:pt x="43" y="140"/>
                    <a:pt x="46" y="139"/>
                    <a:pt x="47" y="138"/>
                  </a:cubicBezTo>
                  <a:cubicBezTo>
                    <a:pt x="49" y="138"/>
                    <a:pt x="50" y="136"/>
                    <a:pt x="51" y="136"/>
                  </a:cubicBezTo>
                  <a:cubicBezTo>
                    <a:pt x="53" y="135"/>
                    <a:pt x="56" y="132"/>
                    <a:pt x="58" y="133"/>
                  </a:cubicBezTo>
                  <a:cubicBezTo>
                    <a:pt x="59" y="133"/>
                    <a:pt x="58" y="134"/>
                    <a:pt x="58" y="135"/>
                  </a:cubicBezTo>
                  <a:cubicBezTo>
                    <a:pt x="56" y="136"/>
                    <a:pt x="55" y="136"/>
                    <a:pt x="53" y="138"/>
                  </a:cubicBezTo>
                  <a:cubicBezTo>
                    <a:pt x="52" y="139"/>
                    <a:pt x="52" y="140"/>
                    <a:pt x="51" y="141"/>
                  </a:cubicBezTo>
                  <a:cubicBezTo>
                    <a:pt x="50" y="142"/>
                    <a:pt x="48" y="141"/>
                    <a:pt x="47" y="141"/>
                  </a:cubicBezTo>
                  <a:cubicBezTo>
                    <a:pt x="45" y="141"/>
                    <a:pt x="43" y="143"/>
                    <a:pt x="41" y="142"/>
                  </a:cubicBezTo>
                  <a:cubicBezTo>
                    <a:pt x="42" y="141"/>
                    <a:pt x="42" y="141"/>
                    <a:pt x="42" y="141"/>
                  </a:cubicBezTo>
                  <a:close/>
                  <a:moveTo>
                    <a:pt x="0" y="141"/>
                  </a:moveTo>
                  <a:cubicBezTo>
                    <a:pt x="6" y="144"/>
                    <a:pt x="6" y="144"/>
                    <a:pt x="6" y="144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7" y="146"/>
                    <a:pt x="9" y="154"/>
                    <a:pt x="11" y="153"/>
                  </a:cubicBezTo>
                  <a:cubicBezTo>
                    <a:pt x="14" y="152"/>
                    <a:pt x="17" y="151"/>
                    <a:pt x="21" y="152"/>
                  </a:cubicBezTo>
                  <a:cubicBezTo>
                    <a:pt x="22" y="157"/>
                    <a:pt x="23" y="163"/>
                    <a:pt x="22" y="168"/>
                  </a:cubicBezTo>
                  <a:cubicBezTo>
                    <a:pt x="21" y="174"/>
                    <a:pt x="28" y="174"/>
                    <a:pt x="31" y="177"/>
                  </a:cubicBezTo>
                  <a:cubicBezTo>
                    <a:pt x="34" y="180"/>
                    <a:pt x="38" y="180"/>
                    <a:pt x="41" y="181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57" y="189"/>
                    <a:pt x="52" y="181"/>
                    <a:pt x="54" y="178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59" y="171"/>
                    <a:pt x="61" y="169"/>
                    <a:pt x="61" y="172"/>
                  </a:cubicBezTo>
                  <a:cubicBezTo>
                    <a:pt x="61" y="176"/>
                    <a:pt x="64" y="174"/>
                    <a:pt x="67" y="176"/>
                  </a:cubicBezTo>
                  <a:cubicBezTo>
                    <a:pt x="68" y="176"/>
                    <a:pt x="70" y="176"/>
                    <a:pt x="70" y="177"/>
                  </a:cubicBezTo>
                  <a:cubicBezTo>
                    <a:pt x="70" y="178"/>
                    <a:pt x="71" y="179"/>
                    <a:pt x="72" y="179"/>
                  </a:cubicBezTo>
                  <a:cubicBezTo>
                    <a:pt x="73" y="179"/>
                    <a:pt x="75" y="181"/>
                    <a:pt x="76" y="181"/>
                  </a:cubicBezTo>
                  <a:cubicBezTo>
                    <a:pt x="79" y="183"/>
                    <a:pt x="86" y="182"/>
                    <a:pt x="89" y="182"/>
                  </a:cubicBezTo>
                  <a:cubicBezTo>
                    <a:pt x="91" y="183"/>
                    <a:pt x="91" y="183"/>
                    <a:pt x="91" y="183"/>
                  </a:cubicBezTo>
                  <a:cubicBezTo>
                    <a:pt x="92" y="194"/>
                    <a:pt x="92" y="194"/>
                    <a:pt x="92" y="194"/>
                  </a:cubicBezTo>
                  <a:cubicBezTo>
                    <a:pt x="92" y="194"/>
                    <a:pt x="92" y="194"/>
                    <a:pt x="92" y="194"/>
                  </a:cubicBezTo>
                  <a:cubicBezTo>
                    <a:pt x="199" y="194"/>
                    <a:pt x="199" y="194"/>
                    <a:pt x="199" y="194"/>
                  </a:cubicBezTo>
                  <a:cubicBezTo>
                    <a:pt x="199" y="194"/>
                    <a:pt x="199" y="194"/>
                    <a:pt x="199" y="194"/>
                  </a:cubicBezTo>
                  <a:cubicBezTo>
                    <a:pt x="199" y="186"/>
                    <a:pt x="199" y="186"/>
                    <a:pt x="199" y="186"/>
                  </a:cubicBezTo>
                  <a:cubicBezTo>
                    <a:pt x="199" y="186"/>
                    <a:pt x="199" y="186"/>
                    <a:pt x="199" y="186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6" y="180"/>
                    <a:pt x="199" y="180"/>
                    <a:pt x="199" y="177"/>
                  </a:cubicBezTo>
                  <a:cubicBezTo>
                    <a:pt x="196" y="177"/>
                    <a:pt x="196" y="174"/>
                    <a:pt x="199" y="173"/>
                  </a:cubicBezTo>
                  <a:cubicBezTo>
                    <a:pt x="201" y="172"/>
                    <a:pt x="199" y="152"/>
                    <a:pt x="199" y="149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190" y="86"/>
                    <a:pt x="190" y="86"/>
                    <a:pt x="190" y="86"/>
                  </a:cubicBezTo>
                  <a:cubicBezTo>
                    <a:pt x="190" y="86"/>
                    <a:pt x="190" y="86"/>
                    <a:pt x="190" y="86"/>
                  </a:cubicBezTo>
                  <a:cubicBezTo>
                    <a:pt x="180" y="72"/>
                    <a:pt x="180" y="72"/>
                    <a:pt x="180" y="72"/>
                  </a:cubicBezTo>
                  <a:cubicBezTo>
                    <a:pt x="180" y="70"/>
                    <a:pt x="182" y="70"/>
                    <a:pt x="181" y="68"/>
                  </a:cubicBezTo>
                  <a:cubicBezTo>
                    <a:pt x="177" y="68"/>
                    <a:pt x="174" y="62"/>
                    <a:pt x="173" y="59"/>
                  </a:cubicBezTo>
                  <a:cubicBezTo>
                    <a:pt x="173" y="54"/>
                    <a:pt x="174" y="49"/>
                    <a:pt x="173" y="44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70" y="43"/>
                    <a:pt x="171" y="41"/>
                    <a:pt x="170" y="41"/>
                  </a:cubicBezTo>
                  <a:cubicBezTo>
                    <a:pt x="170" y="40"/>
                    <a:pt x="165" y="41"/>
                    <a:pt x="165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0" y="44"/>
                    <a:pt x="162" y="44"/>
                    <a:pt x="161" y="41"/>
                  </a:cubicBezTo>
                  <a:cubicBezTo>
                    <a:pt x="158" y="40"/>
                    <a:pt x="159" y="40"/>
                    <a:pt x="159" y="38"/>
                  </a:cubicBezTo>
                  <a:cubicBezTo>
                    <a:pt x="157" y="37"/>
                    <a:pt x="157" y="38"/>
                    <a:pt x="157" y="35"/>
                  </a:cubicBezTo>
                  <a:cubicBezTo>
                    <a:pt x="160" y="35"/>
                    <a:pt x="161" y="35"/>
                    <a:pt x="161" y="32"/>
                  </a:cubicBezTo>
                  <a:cubicBezTo>
                    <a:pt x="159" y="31"/>
                    <a:pt x="157" y="32"/>
                    <a:pt x="158" y="29"/>
                  </a:cubicBezTo>
                  <a:cubicBezTo>
                    <a:pt x="160" y="28"/>
                    <a:pt x="161" y="28"/>
                    <a:pt x="161" y="25"/>
                  </a:cubicBezTo>
                  <a:cubicBezTo>
                    <a:pt x="160" y="21"/>
                    <a:pt x="158" y="27"/>
                    <a:pt x="156" y="23"/>
                  </a:cubicBezTo>
                  <a:cubicBezTo>
                    <a:pt x="156" y="21"/>
                    <a:pt x="156" y="25"/>
                    <a:pt x="154" y="25"/>
                  </a:cubicBezTo>
                  <a:cubicBezTo>
                    <a:pt x="151" y="25"/>
                    <a:pt x="152" y="22"/>
                    <a:pt x="150" y="23"/>
                  </a:cubicBezTo>
                  <a:cubicBezTo>
                    <a:pt x="149" y="24"/>
                    <a:pt x="148" y="25"/>
                    <a:pt x="147" y="25"/>
                  </a:cubicBezTo>
                  <a:cubicBezTo>
                    <a:pt x="146" y="26"/>
                    <a:pt x="147" y="27"/>
                    <a:pt x="147" y="28"/>
                  </a:cubicBezTo>
                  <a:cubicBezTo>
                    <a:pt x="146" y="28"/>
                    <a:pt x="144" y="29"/>
                    <a:pt x="144" y="29"/>
                  </a:cubicBezTo>
                  <a:cubicBezTo>
                    <a:pt x="142" y="26"/>
                    <a:pt x="145" y="25"/>
                    <a:pt x="141" y="27"/>
                  </a:cubicBezTo>
                  <a:cubicBezTo>
                    <a:pt x="136" y="28"/>
                    <a:pt x="138" y="22"/>
                    <a:pt x="136" y="20"/>
                  </a:cubicBezTo>
                  <a:cubicBezTo>
                    <a:pt x="135" y="18"/>
                    <a:pt x="129" y="20"/>
                    <a:pt x="127" y="18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6" y="3"/>
                    <a:pt x="125" y="5"/>
                    <a:pt x="124" y="7"/>
                  </a:cubicBezTo>
                  <a:cubicBezTo>
                    <a:pt x="122" y="9"/>
                    <a:pt x="122" y="10"/>
                    <a:pt x="122" y="13"/>
                  </a:cubicBezTo>
                  <a:cubicBezTo>
                    <a:pt x="122" y="16"/>
                    <a:pt x="121" y="19"/>
                    <a:pt x="121" y="22"/>
                  </a:cubicBezTo>
                  <a:cubicBezTo>
                    <a:pt x="121" y="25"/>
                    <a:pt x="122" y="30"/>
                    <a:pt x="121" y="33"/>
                  </a:cubicBezTo>
                  <a:cubicBezTo>
                    <a:pt x="121" y="37"/>
                    <a:pt x="118" y="47"/>
                    <a:pt x="120" y="51"/>
                  </a:cubicBezTo>
                  <a:cubicBezTo>
                    <a:pt x="123" y="58"/>
                    <a:pt x="121" y="63"/>
                    <a:pt x="113" y="66"/>
                  </a:cubicBezTo>
                  <a:cubicBezTo>
                    <a:pt x="109" y="67"/>
                    <a:pt x="109" y="72"/>
                    <a:pt x="107" y="76"/>
                  </a:cubicBezTo>
                  <a:cubicBezTo>
                    <a:pt x="109" y="81"/>
                    <a:pt x="107" y="85"/>
                    <a:pt x="107" y="90"/>
                  </a:cubicBezTo>
                  <a:cubicBezTo>
                    <a:pt x="107" y="95"/>
                    <a:pt x="107" y="98"/>
                    <a:pt x="101" y="101"/>
                  </a:cubicBezTo>
                  <a:cubicBezTo>
                    <a:pt x="98" y="103"/>
                    <a:pt x="96" y="107"/>
                    <a:pt x="93" y="109"/>
                  </a:cubicBezTo>
                  <a:cubicBezTo>
                    <a:pt x="91" y="111"/>
                    <a:pt x="88" y="112"/>
                    <a:pt x="86" y="114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76" y="122"/>
                    <a:pt x="72" y="121"/>
                    <a:pt x="69" y="124"/>
                  </a:cubicBezTo>
                  <a:cubicBezTo>
                    <a:pt x="66" y="126"/>
                    <a:pt x="63" y="128"/>
                    <a:pt x="61" y="130"/>
                  </a:cubicBezTo>
                  <a:cubicBezTo>
                    <a:pt x="58" y="133"/>
                    <a:pt x="67" y="131"/>
                    <a:pt x="67" y="131"/>
                  </a:cubicBezTo>
                  <a:cubicBezTo>
                    <a:pt x="69" y="135"/>
                    <a:pt x="73" y="133"/>
                    <a:pt x="74" y="136"/>
                  </a:cubicBezTo>
                  <a:cubicBezTo>
                    <a:pt x="74" y="137"/>
                    <a:pt x="73" y="144"/>
                    <a:pt x="73" y="144"/>
                  </a:cubicBezTo>
                  <a:cubicBezTo>
                    <a:pt x="70" y="145"/>
                    <a:pt x="70" y="145"/>
                    <a:pt x="69" y="147"/>
                  </a:cubicBezTo>
                  <a:cubicBezTo>
                    <a:pt x="68" y="148"/>
                    <a:pt x="66" y="148"/>
                    <a:pt x="66" y="149"/>
                  </a:cubicBezTo>
                  <a:cubicBezTo>
                    <a:pt x="61" y="152"/>
                    <a:pt x="61" y="149"/>
                    <a:pt x="61" y="155"/>
                  </a:cubicBezTo>
                  <a:cubicBezTo>
                    <a:pt x="61" y="155"/>
                    <a:pt x="61" y="155"/>
                    <a:pt x="61" y="155"/>
                  </a:cubicBezTo>
                  <a:cubicBezTo>
                    <a:pt x="57" y="155"/>
                    <a:pt x="51" y="155"/>
                    <a:pt x="48" y="152"/>
                  </a:cubicBezTo>
                  <a:cubicBezTo>
                    <a:pt x="46" y="152"/>
                    <a:pt x="43" y="150"/>
                    <a:pt x="43" y="154"/>
                  </a:cubicBezTo>
                  <a:cubicBezTo>
                    <a:pt x="44" y="158"/>
                    <a:pt x="41" y="157"/>
                    <a:pt x="41" y="155"/>
                  </a:cubicBezTo>
                  <a:cubicBezTo>
                    <a:pt x="41" y="153"/>
                    <a:pt x="40" y="147"/>
                    <a:pt x="38" y="147"/>
                  </a:cubicBezTo>
                  <a:cubicBezTo>
                    <a:pt x="36" y="147"/>
                    <a:pt x="34" y="148"/>
                    <a:pt x="33" y="148"/>
                  </a:cubicBezTo>
                  <a:cubicBezTo>
                    <a:pt x="29" y="150"/>
                    <a:pt x="32" y="143"/>
                    <a:pt x="35" y="144"/>
                  </a:cubicBezTo>
                  <a:cubicBezTo>
                    <a:pt x="44" y="147"/>
                    <a:pt x="34" y="140"/>
                    <a:pt x="33" y="136"/>
                  </a:cubicBezTo>
                  <a:cubicBezTo>
                    <a:pt x="28" y="136"/>
                    <a:pt x="21" y="138"/>
                    <a:pt x="17" y="139"/>
                  </a:cubicBezTo>
                  <a:cubicBezTo>
                    <a:pt x="12" y="139"/>
                    <a:pt x="5" y="139"/>
                    <a:pt x="0" y="14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7588" y="3544"/>
              <a:ext cx="364" cy="571"/>
            </a:xfrm>
            <a:custGeom>
              <a:avLst/>
              <a:gdLst>
                <a:gd name="T0" fmla="*/ 8 w 154"/>
                <a:gd name="T1" fmla="*/ 232 h 241"/>
                <a:gd name="T2" fmla="*/ 10 w 154"/>
                <a:gd name="T3" fmla="*/ 222 h 241"/>
                <a:gd name="T4" fmla="*/ 10 w 154"/>
                <a:gd name="T5" fmla="*/ 148 h 241"/>
                <a:gd name="T6" fmla="*/ 0 w 154"/>
                <a:gd name="T7" fmla="*/ 134 h 241"/>
                <a:gd name="T8" fmla="*/ 11 w 154"/>
                <a:gd name="T9" fmla="*/ 129 h 241"/>
                <a:gd name="T10" fmla="*/ 17 w 154"/>
                <a:gd name="T11" fmla="*/ 126 h 241"/>
                <a:gd name="T12" fmla="*/ 17 w 154"/>
                <a:gd name="T13" fmla="*/ 122 h 241"/>
                <a:gd name="T14" fmla="*/ 22 w 154"/>
                <a:gd name="T15" fmla="*/ 117 h 241"/>
                <a:gd name="T16" fmla="*/ 30 w 154"/>
                <a:gd name="T17" fmla="*/ 111 h 241"/>
                <a:gd name="T18" fmla="*/ 38 w 154"/>
                <a:gd name="T19" fmla="*/ 101 h 241"/>
                <a:gd name="T20" fmla="*/ 47 w 154"/>
                <a:gd name="T21" fmla="*/ 96 h 241"/>
                <a:gd name="T22" fmla="*/ 53 w 154"/>
                <a:gd name="T23" fmla="*/ 89 h 241"/>
                <a:gd name="T24" fmla="*/ 67 w 154"/>
                <a:gd name="T25" fmla="*/ 87 h 241"/>
                <a:gd name="T26" fmla="*/ 79 w 154"/>
                <a:gd name="T27" fmla="*/ 84 h 241"/>
                <a:gd name="T28" fmla="*/ 78 w 154"/>
                <a:gd name="T29" fmla="*/ 78 h 241"/>
                <a:gd name="T30" fmla="*/ 80 w 154"/>
                <a:gd name="T31" fmla="*/ 74 h 241"/>
                <a:gd name="T32" fmla="*/ 92 w 154"/>
                <a:gd name="T33" fmla="*/ 78 h 241"/>
                <a:gd name="T34" fmla="*/ 95 w 154"/>
                <a:gd name="T35" fmla="*/ 66 h 241"/>
                <a:gd name="T36" fmla="*/ 104 w 154"/>
                <a:gd name="T37" fmla="*/ 66 h 241"/>
                <a:gd name="T38" fmla="*/ 100 w 154"/>
                <a:gd name="T39" fmla="*/ 52 h 241"/>
                <a:gd name="T40" fmla="*/ 105 w 154"/>
                <a:gd name="T41" fmla="*/ 40 h 241"/>
                <a:gd name="T42" fmla="*/ 108 w 154"/>
                <a:gd name="T43" fmla="*/ 37 h 241"/>
                <a:gd name="T44" fmla="*/ 114 w 154"/>
                <a:gd name="T45" fmla="*/ 39 h 241"/>
                <a:gd name="T46" fmla="*/ 118 w 154"/>
                <a:gd name="T47" fmla="*/ 33 h 241"/>
                <a:gd name="T48" fmla="*/ 115 w 154"/>
                <a:gd name="T49" fmla="*/ 35 h 241"/>
                <a:gd name="T50" fmla="*/ 103 w 154"/>
                <a:gd name="T51" fmla="*/ 21 h 241"/>
                <a:gd name="T52" fmla="*/ 107 w 154"/>
                <a:gd name="T53" fmla="*/ 7 h 241"/>
                <a:gd name="T54" fmla="*/ 115 w 154"/>
                <a:gd name="T55" fmla="*/ 9 h 241"/>
                <a:gd name="T56" fmla="*/ 125 w 154"/>
                <a:gd name="T57" fmla="*/ 4 h 241"/>
                <a:gd name="T58" fmla="*/ 113 w 154"/>
                <a:gd name="T59" fmla="*/ 6 h 241"/>
                <a:gd name="T60" fmla="*/ 125 w 154"/>
                <a:gd name="T61" fmla="*/ 2 h 241"/>
                <a:gd name="T62" fmla="*/ 140 w 154"/>
                <a:gd name="T63" fmla="*/ 3 h 241"/>
                <a:gd name="T64" fmla="*/ 148 w 154"/>
                <a:gd name="T65" fmla="*/ 13 h 241"/>
                <a:gd name="T66" fmla="*/ 154 w 154"/>
                <a:gd name="T67" fmla="*/ 30 h 241"/>
                <a:gd name="T68" fmla="*/ 148 w 154"/>
                <a:gd name="T69" fmla="*/ 39 h 241"/>
                <a:gd name="T70" fmla="*/ 140 w 154"/>
                <a:gd name="T71" fmla="*/ 54 h 241"/>
                <a:gd name="T72" fmla="*/ 116 w 154"/>
                <a:gd name="T73" fmla="*/ 83 h 241"/>
                <a:gd name="T74" fmla="*/ 110 w 154"/>
                <a:gd name="T75" fmla="*/ 115 h 241"/>
                <a:gd name="T76" fmla="*/ 100 w 154"/>
                <a:gd name="T77" fmla="*/ 124 h 241"/>
                <a:gd name="T78" fmla="*/ 97 w 154"/>
                <a:gd name="T79" fmla="*/ 131 h 241"/>
                <a:gd name="T80" fmla="*/ 113 w 154"/>
                <a:gd name="T81" fmla="*/ 129 h 241"/>
                <a:gd name="T82" fmla="*/ 98 w 154"/>
                <a:gd name="T83" fmla="*/ 148 h 241"/>
                <a:gd name="T84" fmla="*/ 106 w 154"/>
                <a:gd name="T85" fmla="*/ 147 h 241"/>
                <a:gd name="T86" fmla="*/ 105 w 154"/>
                <a:gd name="T87" fmla="*/ 160 h 241"/>
                <a:gd name="T88" fmla="*/ 95 w 154"/>
                <a:gd name="T89" fmla="*/ 190 h 241"/>
                <a:gd name="T90" fmla="*/ 92 w 154"/>
                <a:gd name="T91" fmla="*/ 206 h 241"/>
                <a:gd name="T92" fmla="*/ 84 w 154"/>
                <a:gd name="T93" fmla="*/ 210 h 241"/>
                <a:gd name="T94" fmla="*/ 76 w 154"/>
                <a:gd name="T95" fmla="*/ 201 h 241"/>
                <a:gd name="T96" fmla="*/ 78 w 154"/>
                <a:gd name="T97" fmla="*/ 191 h 241"/>
                <a:gd name="T98" fmla="*/ 75 w 154"/>
                <a:gd name="T99" fmla="*/ 177 h 241"/>
                <a:gd name="T100" fmla="*/ 65 w 154"/>
                <a:gd name="T101" fmla="*/ 186 h 241"/>
                <a:gd name="T102" fmla="*/ 61 w 154"/>
                <a:gd name="T103" fmla="*/ 201 h 241"/>
                <a:gd name="T104" fmla="*/ 48 w 154"/>
                <a:gd name="T105" fmla="*/ 204 h 241"/>
                <a:gd name="T106" fmla="*/ 43 w 154"/>
                <a:gd name="T107" fmla="*/ 214 h 241"/>
                <a:gd name="T108" fmla="*/ 36 w 154"/>
                <a:gd name="T109" fmla="*/ 228 h 241"/>
                <a:gd name="T110" fmla="*/ 27 w 154"/>
                <a:gd name="T111" fmla="*/ 238 h 241"/>
                <a:gd name="T112" fmla="*/ 10 w 154"/>
                <a:gd name="T113" fmla="*/ 23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4" h="241">
                  <a:moveTo>
                    <a:pt x="10" y="236"/>
                  </a:moveTo>
                  <a:cubicBezTo>
                    <a:pt x="8" y="232"/>
                    <a:pt x="8" y="232"/>
                    <a:pt x="8" y="232"/>
                  </a:cubicBezTo>
                  <a:cubicBezTo>
                    <a:pt x="7" y="229"/>
                    <a:pt x="10" y="229"/>
                    <a:pt x="10" y="227"/>
                  </a:cubicBezTo>
                  <a:cubicBezTo>
                    <a:pt x="7" y="226"/>
                    <a:pt x="7" y="223"/>
                    <a:pt x="10" y="222"/>
                  </a:cubicBezTo>
                  <a:cubicBezTo>
                    <a:pt x="12" y="221"/>
                    <a:pt x="10" y="201"/>
                    <a:pt x="10" y="19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8" y="128"/>
                    <a:pt x="9" y="128"/>
                    <a:pt x="11" y="129"/>
                  </a:cubicBezTo>
                  <a:cubicBezTo>
                    <a:pt x="14" y="132"/>
                    <a:pt x="11" y="126"/>
                    <a:pt x="11" y="124"/>
                  </a:cubicBezTo>
                  <a:cubicBezTo>
                    <a:pt x="12" y="124"/>
                    <a:pt x="16" y="126"/>
                    <a:pt x="17" y="126"/>
                  </a:cubicBezTo>
                  <a:cubicBezTo>
                    <a:pt x="17" y="125"/>
                    <a:pt x="18" y="124"/>
                    <a:pt x="19" y="124"/>
                  </a:cubicBezTo>
                  <a:cubicBezTo>
                    <a:pt x="19" y="123"/>
                    <a:pt x="17" y="122"/>
                    <a:pt x="17" y="122"/>
                  </a:cubicBezTo>
                  <a:cubicBezTo>
                    <a:pt x="16" y="122"/>
                    <a:pt x="19" y="120"/>
                    <a:pt x="19" y="119"/>
                  </a:cubicBezTo>
                  <a:cubicBezTo>
                    <a:pt x="20" y="118"/>
                    <a:pt x="21" y="116"/>
                    <a:pt x="22" y="117"/>
                  </a:cubicBezTo>
                  <a:cubicBezTo>
                    <a:pt x="26" y="119"/>
                    <a:pt x="25" y="114"/>
                    <a:pt x="26" y="113"/>
                  </a:cubicBezTo>
                  <a:cubicBezTo>
                    <a:pt x="27" y="113"/>
                    <a:pt x="31" y="113"/>
                    <a:pt x="30" y="111"/>
                  </a:cubicBezTo>
                  <a:cubicBezTo>
                    <a:pt x="30" y="110"/>
                    <a:pt x="31" y="105"/>
                    <a:pt x="33" y="105"/>
                  </a:cubicBezTo>
                  <a:cubicBezTo>
                    <a:pt x="38" y="106"/>
                    <a:pt x="37" y="103"/>
                    <a:pt x="38" y="101"/>
                  </a:cubicBezTo>
                  <a:cubicBezTo>
                    <a:pt x="39" y="98"/>
                    <a:pt x="38" y="98"/>
                    <a:pt x="41" y="97"/>
                  </a:cubicBezTo>
                  <a:cubicBezTo>
                    <a:pt x="43" y="97"/>
                    <a:pt x="45" y="97"/>
                    <a:pt x="47" y="96"/>
                  </a:cubicBezTo>
                  <a:cubicBezTo>
                    <a:pt x="48" y="95"/>
                    <a:pt x="48" y="94"/>
                    <a:pt x="48" y="93"/>
                  </a:cubicBezTo>
                  <a:cubicBezTo>
                    <a:pt x="48" y="91"/>
                    <a:pt x="52" y="88"/>
                    <a:pt x="53" y="89"/>
                  </a:cubicBezTo>
                  <a:cubicBezTo>
                    <a:pt x="55" y="90"/>
                    <a:pt x="56" y="89"/>
                    <a:pt x="58" y="88"/>
                  </a:cubicBezTo>
                  <a:cubicBezTo>
                    <a:pt x="61" y="88"/>
                    <a:pt x="64" y="86"/>
                    <a:pt x="67" y="87"/>
                  </a:cubicBezTo>
                  <a:cubicBezTo>
                    <a:pt x="70" y="89"/>
                    <a:pt x="73" y="89"/>
                    <a:pt x="75" y="85"/>
                  </a:cubicBezTo>
                  <a:cubicBezTo>
                    <a:pt x="76" y="85"/>
                    <a:pt x="78" y="84"/>
                    <a:pt x="79" y="84"/>
                  </a:cubicBezTo>
                  <a:cubicBezTo>
                    <a:pt x="79" y="83"/>
                    <a:pt x="78" y="83"/>
                    <a:pt x="78" y="83"/>
                  </a:cubicBezTo>
                  <a:cubicBezTo>
                    <a:pt x="78" y="82"/>
                    <a:pt x="78" y="78"/>
                    <a:pt x="78" y="78"/>
                  </a:cubicBezTo>
                  <a:cubicBezTo>
                    <a:pt x="79" y="77"/>
                    <a:pt x="81" y="79"/>
                    <a:pt x="81" y="77"/>
                  </a:cubicBezTo>
                  <a:cubicBezTo>
                    <a:pt x="81" y="77"/>
                    <a:pt x="80" y="76"/>
                    <a:pt x="80" y="74"/>
                  </a:cubicBezTo>
                  <a:cubicBezTo>
                    <a:pt x="81" y="74"/>
                    <a:pt x="88" y="73"/>
                    <a:pt x="89" y="73"/>
                  </a:cubicBezTo>
                  <a:cubicBezTo>
                    <a:pt x="89" y="76"/>
                    <a:pt x="89" y="77"/>
                    <a:pt x="92" y="78"/>
                  </a:cubicBezTo>
                  <a:cubicBezTo>
                    <a:pt x="93" y="78"/>
                    <a:pt x="95" y="79"/>
                    <a:pt x="94" y="76"/>
                  </a:cubicBezTo>
                  <a:cubicBezTo>
                    <a:pt x="94" y="74"/>
                    <a:pt x="94" y="69"/>
                    <a:pt x="95" y="66"/>
                  </a:cubicBezTo>
                  <a:cubicBezTo>
                    <a:pt x="95" y="65"/>
                    <a:pt x="102" y="67"/>
                    <a:pt x="104" y="6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3"/>
                    <a:pt x="104" y="59"/>
                    <a:pt x="104" y="56"/>
                  </a:cubicBezTo>
                  <a:cubicBezTo>
                    <a:pt x="100" y="52"/>
                    <a:pt x="100" y="52"/>
                    <a:pt x="100" y="52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9" y="8"/>
                    <a:pt x="113" y="9"/>
                    <a:pt x="115" y="9"/>
                  </a:cubicBezTo>
                  <a:cubicBezTo>
                    <a:pt x="118" y="10"/>
                    <a:pt x="123" y="12"/>
                    <a:pt x="127" y="11"/>
                  </a:cubicBezTo>
                  <a:cubicBezTo>
                    <a:pt x="130" y="9"/>
                    <a:pt x="130" y="2"/>
                    <a:pt x="125" y="4"/>
                  </a:cubicBezTo>
                  <a:cubicBezTo>
                    <a:pt x="123" y="5"/>
                    <a:pt x="120" y="4"/>
                    <a:pt x="118" y="5"/>
                  </a:cubicBezTo>
                  <a:cubicBezTo>
                    <a:pt x="117" y="5"/>
                    <a:pt x="115" y="6"/>
                    <a:pt x="113" y="6"/>
                  </a:cubicBezTo>
                  <a:cubicBezTo>
                    <a:pt x="113" y="5"/>
                    <a:pt x="117" y="5"/>
                    <a:pt x="117" y="4"/>
                  </a:cubicBezTo>
                  <a:cubicBezTo>
                    <a:pt x="120" y="3"/>
                    <a:pt x="123" y="2"/>
                    <a:pt x="125" y="2"/>
                  </a:cubicBezTo>
                  <a:cubicBezTo>
                    <a:pt x="127" y="1"/>
                    <a:pt x="129" y="0"/>
                    <a:pt x="131" y="0"/>
                  </a:cubicBezTo>
                  <a:cubicBezTo>
                    <a:pt x="132" y="0"/>
                    <a:pt x="138" y="2"/>
                    <a:pt x="140" y="3"/>
                  </a:cubicBezTo>
                  <a:cubicBezTo>
                    <a:pt x="141" y="5"/>
                    <a:pt x="142" y="10"/>
                    <a:pt x="144" y="11"/>
                  </a:cubicBezTo>
                  <a:cubicBezTo>
                    <a:pt x="146" y="12"/>
                    <a:pt x="149" y="11"/>
                    <a:pt x="148" y="13"/>
                  </a:cubicBezTo>
                  <a:cubicBezTo>
                    <a:pt x="148" y="17"/>
                    <a:pt x="148" y="21"/>
                    <a:pt x="148" y="24"/>
                  </a:cubicBezTo>
                  <a:cubicBezTo>
                    <a:pt x="148" y="29"/>
                    <a:pt x="151" y="29"/>
                    <a:pt x="154" y="30"/>
                  </a:cubicBezTo>
                  <a:cubicBezTo>
                    <a:pt x="152" y="31"/>
                    <a:pt x="151" y="33"/>
                    <a:pt x="151" y="35"/>
                  </a:cubicBezTo>
                  <a:cubicBezTo>
                    <a:pt x="150" y="37"/>
                    <a:pt x="149" y="37"/>
                    <a:pt x="148" y="39"/>
                  </a:cubicBezTo>
                  <a:cubicBezTo>
                    <a:pt x="147" y="41"/>
                    <a:pt x="147" y="44"/>
                    <a:pt x="146" y="46"/>
                  </a:cubicBezTo>
                  <a:cubicBezTo>
                    <a:pt x="145" y="50"/>
                    <a:pt x="144" y="51"/>
                    <a:pt x="140" y="54"/>
                  </a:cubicBezTo>
                  <a:cubicBezTo>
                    <a:pt x="138" y="55"/>
                    <a:pt x="134" y="64"/>
                    <a:pt x="130" y="67"/>
                  </a:cubicBezTo>
                  <a:cubicBezTo>
                    <a:pt x="124" y="71"/>
                    <a:pt x="121" y="77"/>
                    <a:pt x="116" y="83"/>
                  </a:cubicBezTo>
                  <a:cubicBezTo>
                    <a:pt x="112" y="89"/>
                    <a:pt x="108" y="98"/>
                    <a:pt x="110" y="106"/>
                  </a:cubicBezTo>
                  <a:cubicBezTo>
                    <a:pt x="110" y="109"/>
                    <a:pt x="112" y="112"/>
                    <a:pt x="110" y="115"/>
                  </a:cubicBezTo>
                  <a:cubicBezTo>
                    <a:pt x="109" y="116"/>
                    <a:pt x="106" y="116"/>
                    <a:pt x="104" y="117"/>
                  </a:cubicBezTo>
                  <a:cubicBezTo>
                    <a:pt x="101" y="119"/>
                    <a:pt x="102" y="121"/>
                    <a:pt x="100" y="124"/>
                  </a:cubicBezTo>
                  <a:cubicBezTo>
                    <a:pt x="100" y="125"/>
                    <a:pt x="95" y="125"/>
                    <a:pt x="93" y="126"/>
                  </a:cubicBezTo>
                  <a:cubicBezTo>
                    <a:pt x="93" y="127"/>
                    <a:pt x="97" y="129"/>
                    <a:pt x="97" y="131"/>
                  </a:cubicBezTo>
                  <a:cubicBezTo>
                    <a:pt x="97" y="135"/>
                    <a:pt x="101" y="132"/>
                    <a:pt x="104" y="132"/>
                  </a:cubicBezTo>
                  <a:cubicBezTo>
                    <a:pt x="108" y="132"/>
                    <a:pt x="110" y="129"/>
                    <a:pt x="113" y="129"/>
                  </a:cubicBezTo>
                  <a:cubicBezTo>
                    <a:pt x="113" y="134"/>
                    <a:pt x="112" y="141"/>
                    <a:pt x="106" y="141"/>
                  </a:cubicBezTo>
                  <a:cubicBezTo>
                    <a:pt x="101" y="142"/>
                    <a:pt x="98" y="143"/>
                    <a:pt x="98" y="148"/>
                  </a:cubicBezTo>
                  <a:cubicBezTo>
                    <a:pt x="98" y="150"/>
                    <a:pt x="99" y="157"/>
                    <a:pt x="102" y="153"/>
                  </a:cubicBezTo>
                  <a:cubicBezTo>
                    <a:pt x="103" y="151"/>
                    <a:pt x="104" y="148"/>
                    <a:pt x="106" y="147"/>
                  </a:cubicBezTo>
                  <a:cubicBezTo>
                    <a:pt x="109" y="147"/>
                    <a:pt x="111" y="146"/>
                    <a:pt x="109" y="149"/>
                  </a:cubicBezTo>
                  <a:cubicBezTo>
                    <a:pt x="108" y="153"/>
                    <a:pt x="105" y="156"/>
                    <a:pt x="105" y="160"/>
                  </a:cubicBezTo>
                  <a:cubicBezTo>
                    <a:pt x="101" y="166"/>
                    <a:pt x="102" y="174"/>
                    <a:pt x="100" y="181"/>
                  </a:cubicBezTo>
                  <a:cubicBezTo>
                    <a:pt x="100" y="184"/>
                    <a:pt x="96" y="186"/>
                    <a:pt x="95" y="190"/>
                  </a:cubicBezTo>
                  <a:cubicBezTo>
                    <a:pt x="93" y="193"/>
                    <a:pt x="94" y="198"/>
                    <a:pt x="94" y="202"/>
                  </a:cubicBezTo>
                  <a:cubicBezTo>
                    <a:pt x="93" y="203"/>
                    <a:pt x="93" y="205"/>
                    <a:pt x="92" y="206"/>
                  </a:cubicBezTo>
                  <a:cubicBezTo>
                    <a:pt x="90" y="210"/>
                    <a:pt x="87" y="214"/>
                    <a:pt x="87" y="219"/>
                  </a:cubicBezTo>
                  <a:cubicBezTo>
                    <a:pt x="84" y="220"/>
                    <a:pt x="86" y="211"/>
                    <a:pt x="84" y="210"/>
                  </a:cubicBezTo>
                  <a:cubicBezTo>
                    <a:pt x="83" y="208"/>
                    <a:pt x="84" y="205"/>
                    <a:pt x="82" y="204"/>
                  </a:cubicBezTo>
                  <a:cubicBezTo>
                    <a:pt x="79" y="203"/>
                    <a:pt x="78" y="202"/>
                    <a:pt x="76" y="201"/>
                  </a:cubicBezTo>
                  <a:cubicBezTo>
                    <a:pt x="73" y="199"/>
                    <a:pt x="73" y="199"/>
                    <a:pt x="74" y="198"/>
                  </a:cubicBezTo>
                  <a:cubicBezTo>
                    <a:pt x="76" y="195"/>
                    <a:pt x="76" y="193"/>
                    <a:pt x="78" y="191"/>
                  </a:cubicBezTo>
                  <a:cubicBezTo>
                    <a:pt x="79" y="188"/>
                    <a:pt x="78" y="186"/>
                    <a:pt x="78" y="183"/>
                  </a:cubicBezTo>
                  <a:cubicBezTo>
                    <a:pt x="78" y="181"/>
                    <a:pt x="76" y="178"/>
                    <a:pt x="75" y="177"/>
                  </a:cubicBezTo>
                  <a:cubicBezTo>
                    <a:pt x="74" y="177"/>
                    <a:pt x="72" y="182"/>
                    <a:pt x="71" y="183"/>
                  </a:cubicBezTo>
                  <a:cubicBezTo>
                    <a:pt x="70" y="184"/>
                    <a:pt x="65" y="185"/>
                    <a:pt x="65" y="186"/>
                  </a:cubicBezTo>
                  <a:cubicBezTo>
                    <a:pt x="69" y="187"/>
                    <a:pt x="69" y="188"/>
                    <a:pt x="67" y="191"/>
                  </a:cubicBezTo>
                  <a:cubicBezTo>
                    <a:pt x="65" y="194"/>
                    <a:pt x="61" y="198"/>
                    <a:pt x="61" y="201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58" y="201"/>
                    <a:pt x="49" y="201"/>
                    <a:pt x="48" y="204"/>
                  </a:cubicBezTo>
                  <a:cubicBezTo>
                    <a:pt x="47" y="206"/>
                    <a:pt x="48" y="208"/>
                    <a:pt x="47" y="209"/>
                  </a:cubicBezTo>
                  <a:cubicBezTo>
                    <a:pt x="45" y="211"/>
                    <a:pt x="44" y="212"/>
                    <a:pt x="43" y="214"/>
                  </a:cubicBezTo>
                  <a:cubicBezTo>
                    <a:pt x="43" y="217"/>
                    <a:pt x="43" y="217"/>
                    <a:pt x="41" y="219"/>
                  </a:cubicBezTo>
                  <a:cubicBezTo>
                    <a:pt x="37" y="220"/>
                    <a:pt x="38" y="225"/>
                    <a:pt x="36" y="228"/>
                  </a:cubicBezTo>
                  <a:cubicBezTo>
                    <a:pt x="35" y="230"/>
                    <a:pt x="33" y="231"/>
                    <a:pt x="31" y="233"/>
                  </a:cubicBezTo>
                  <a:cubicBezTo>
                    <a:pt x="30" y="236"/>
                    <a:pt x="30" y="241"/>
                    <a:pt x="27" y="238"/>
                  </a:cubicBezTo>
                  <a:cubicBezTo>
                    <a:pt x="25" y="237"/>
                    <a:pt x="19" y="233"/>
                    <a:pt x="17" y="233"/>
                  </a:cubicBezTo>
                  <a:cubicBezTo>
                    <a:pt x="14" y="233"/>
                    <a:pt x="13" y="235"/>
                    <a:pt x="10" y="23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36"/>
            <p:cNvSpPr>
              <a:spLocks/>
            </p:cNvSpPr>
            <p:nvPr/>
          </p:nvSpPr>
          <p:spPr bwMode="auto">
            <a:xfrm>
              <a:off x="7444" y="3544"/>
              <a:ext cx="428" cy="313"/>
            </a:xfrm>
            <a:custGeom>
              <a:avLst/>
              <a:gdLst>
                <a:gd name="T0" fmla="*/ 69 w 181"/>
                <a:gd name="T1" fmla="*/ 128 h 132"/>
                <a:gd name="T2" fmla="*/ 74 w 181"/>
                <a:gd name="T3" fmla="*/ 123 h 132"/>
                <a:gd name="T4" fmla="*/ 81 w 181"/>
                <a:gd name="T5" fmla="*/ 122 h 132"/>
                <a:gd name="T6" fmla="*/ 82 w 181"/>
                <a:gd name="T7" fmla="*/ 117 h 132"/>
                <a:gd name="T8" fmla="*/ 89 w 181"/>
                <a:gd name="T9" fmla="*/ 112 h 132"/>
                <a:gd name="T10" fmla="*/ 96 w 181"/>
                <a:gd name="T11" fmla="*/ 104 h 132"/>
                <a:gd name="T12" fmla="*/ 104 w 181"/>
                <a:gd name="T13" fmla="*/ 96 h 132"/>
                <a:gd name="T14" fmla="*/ 110 w 181"/>
                <a:gd name="T15" fmla="*/ 92 h 132"/>
                <a:gd name="T16" fmla="*/ 121 w 181"/>
                <a:gd name="T17" fmla="*/ 87 h 132"/>
                <a:gd name="T18" fmla="*/ 138 w 181"/>
                <a:gd name="T19" fmla="*/ 84 h 132"/>
                <a:gd name="T20" fmla="*/ 141 w 181"/>
                <a:gd name="T21" fmla="*/ 82 h 132"/>
                <a:gd name="T22" fmla="*/ 143 w 181"/>
                <a:gd name="T23" fmla="*/ 76 h 132"/>
                <a:gd name="T24" fmla="*/ 152 w 181"/>
                <a:gd name="T25" fmla="*/ 72 h 132"/>
                <a:gd name="T26" fmla="*/ 156 w 181"/>
                <a:gd name="T27" fmla="*/ 75 h 132"/>
                <a:gd name="T28" fmla="*/ 166 w 181"/>
                <a:gd name="T29" fmla="*/ 65 h 132"/>
                <a:gd name="T30" fmla="*/ 167 w 181"/>
                <a:gd name="T31" fmla="*/ 56 h 132"/>
                <a:gd name="T32" fmla="*/ 167 w 181"/>
                <a:gd name="T33" fmla="*/ 42 h 132"/>
                <a:gd name="T34" fmla="*/ 170 w 181"/>
                <a:gd name="T35" fmla="*/ 39 h 132"/>
                <a:gd name="T36" fmla="*/ 176 w 181"/>
                <a:gd name="T37" fmla="*/ 37 h 132"/>
                <a:gd name="T38" fmla="*/ 179 w 181"/>
                <a:gd name="T39" fmla="*/ 38 h 132"/>
                <a:gd name="T40" fmla="*/ 178 w 181"/>
                <a:gd name="T41" fmla="*/ 32 h 132"/>
                <a:gd name="T42" fmla="*/ 164 w 181"/>
                <a:gd name="T43" fmla="*/ 33 h 132"/>
                <a:gd name="T44" fmla="*/ 170 w 181"/>
                <a:gd name="T45" fmla="*/ 22 h 132"/>
                <a:gd name="T46" fmla="*/ 170 w 181"/>
                <a:gd name="T47" fmla="*/ 7 h 132"/>
                <a:gd name="T48" fmla="*/ 160 w 181"/>
                <a:gd name="T49" fmla="*/ 5 h 132"/>
                <a:gd name="T50" fmla="*/ 132 w 181"/>
                <a:gd name="T51" fmla="*/ 0 h 132"/>
                <a:gd name="T52" fmla="*/ 102 w 181"/>
                <a:gd name="T53" fmla="*/ 8 h 132"/>
                <a:gd name="T54" fmla="*/ 55 w 181"/>
                <a:gd name="T55" fmla="*/ 17 h 132"/>
                <a:gd name="T56" fmla="*/ 19 w 181"/>
                <a:gd name="T57" fmla="*/ 29 h 132"/>
                <a:gd name="T58" fmla="*/ 0 w 181"/>
                <a:gd name="T59" fmla="*/ 47 h 132"/>
                <a:gd name="T60" fmla="*/ 1 w 181"/>
                <a:gd name="T61" fmla="*/ 64 h 132"/>
                <a:gd name="T62" fmla="*/ 14 w 181"/>
                <a:gd name="T63" fmla="*/ 73 h 132"/>
                <a:gd name="T64" fmla="*/ 20 w 181"/>
                <a:gd name="T65" fmla="*/ 74 h 132"/>
                <a:gd name="T66" fmla="*/ 24 w 181"/>
                <a:gd name="T67" fmla="*/ 69 h 132"/>
                <a:gd name="T68" fmla="*/ 30 w 181"/>
                <a:gd name="T69" fmla="*/ 69 h 132"/>
                <a:gd name="T70" fmla="*/ 31 w 181"/>
                <a:gd name="T71" fmla="*/ 75 h 132"/>
                <a:gd name="T72" fmla="*/ 30 w 181"/>
                <a:gd name="T73" fmla="*/ 82 h 132"/>
                <a:gd name="T74" fmla="*/ 34 w 181"/>
                <a:gd name="T75" fmla="*/ 87 h 132"/>
                <a:gd name="T76" fmla="*/ 38 w 181"/>
                <a:gd name="T77" fmla="*/ 89 h 132"/>
                <a:gd name="T78" fmla="*/ 44 w 181"/>
                <a:gd name="T79" fmla="*/ 90 h 132"/>
                <a:gd name="T80" fmla="*/ 47 w 181"/>
                <a:gd name="T81" fmla="*/ 91 h 132"/>
                <a:gd name="T82" fmla="*/ 55 w 181"/>
                <a:gd name="T83" fmla="*/ 114 h 132"/>
                <a:gd name="T84" fmla="*/ 63 w 181"/>
                <a:gd name="T8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1" h="132">
                  <a:moveTo>
                    <a:pt x="63" y="132"/>
                  </a:moveTo>
                  <a:cubicBezTo>
                    <a:pt x="69" y="128"/>
                    <a:pt x="69" y="128"/>
                    <a:pt x="69" y="128"/>
                  </a:cubicBezTo>
                  <a:cubicBezTo>
                    <a:pt x="71" y="126"/>
                    <a:pt x="72" y="126"/>
                    <a:pt x="73" y="128"/>
                  </a:cubicBezTo>
                  <a:cubicBezTo>
                    <a:pt x="77" y="130"/>
                    <a:pt x="74" y="124"/>
                    <a:pt x="74" y="123"/>
                  </a:cubicBezTo>
                  <a:cubicBezTo>
                    <a:pt x="75" y="122"/>
                    <a:pt x="78" y="124"/>
                    <a:pt x="79" y="124"/>
                  </a:cubicBezTo>
                  <a:cubicBezTo>
                    <a:pt x="80" y="123"/>
                    <a:pt x="81" y="123"/>
                    <a:pt x="81" y="122"/>
                  </a:cubicBezTo>
                  <a:cubicBezTo>
                    <a:pt x="81" y="122"/>
                    <a:pt x="79" y="121"/>
                    <a:pt x="79" y="121"/>
                  </a:cubicBezTo>
                  <a:cubicBezTo>
                    <a:pt x="78" y="120"/>
                    <a:pt x="81" y="119"/>
                    <a:pt x="82" y="117"/>
                  </a:cubicBezTo>
                  <a:cubicBezTo>
                    <a:pt x="83" y="116"/>
                    <a:pt x="83" y="114"/>
                    <a:pt x="85" y="116"/>
                  </a:cubicBezTo>
                  <a:cubicBezTo>
                    <a:pt x="89" y="118"/>
                    <a:pt x="87" y="113"/>
                    <a:pt x="89" y="112"/>
                  </a:cubicBezTo>
                  <a:cubicBezTo>
                    <a:pt x="89" y="111"/>
                    <a:pt x="93" y="112"/>
                    <a:pt x="93" y="110"/>
                  </a:cubicBezTo>
                  <a:cubicBezTo>
                    <a:pt x="92" y="109"/>
                    <a:pt x="94" y="104"/>
                    <a:pt x="96" y="104"/>
                  </a:cubicBezTo>
                  <a:cubicBezTo>
                    <a:pt x="100" y="105"/>
                    <a:pt x="99" y="102"/>
                    <a:pt x="101" y="100"/>
                  </a:cubicBezTo>
                  <a:cubicBezTo>
                    <a:pt x="102" y="97"/>
                    <a:pt x="101" y="97"/>
                    <a:pt x="104" y="96"/>
                  </a:cubicBezTo>
                  <a:cubicBezTo>
                    <a:pt x="106" y="95"/>
                    <a:pt x="107" y="95"/>
                    <a:pt x="109" y="95"/>
                  </a:cubicBezTo>
                  <a:cubicBezTo>
                    <a:pt x="111" y="94"/>
                    <a:pt x="110" y="93"/>
                    <a:pt x="110" y="92"/>
                  </a:cubicBezTo>
                  <a:cubicBezTo>
                    <a:pt x="110" y="90"/>
                    <a:pt x="115" y="87"/>
                    <a:pt x="116" y="88"/>
                  </a:cubicBezTo>
                  <a:cubicBezTo>
                    <a:pt x="118" y="89"/>
                    <a:pt x="119" y="88"/>
                    <a:pt x="121" y="87"/>
                  </a:cubicBezTo>
                  <a:cubicBezTo>
                    <a:pt x="123" y="87"/>
                    <a:pt x="127" y="85"/>
                    <a:pt x="129" y="86"/>
                  </a:cubicBezTo>
                  <a:cubicBezTo>
                    <a:pt x="133" y="88"/>
                    <a:pt x="135" y="88"/>
                    <a:pt x="138" y="84"/>
                  </a:cubicBezTo>
                  <a:cubicBezTo>
                    <a:pt x="139" y="84"/>
                    <a:pt x="140" y="83"/>
                    <a:pt x="141" y="83"/>
                  </a:cubicBezTo>
                  <a:cubicBezTo>
                    <a:pt x="141" y="82"/>
                    <a:pt x="141" y="82"/>
                    <a:pt x="141" y="82"/>
                  </a:cubicBezTo>
                  <a:cubicBezTo>
                    <a:pt x="141" y="81"/>
                    <a:pt x="140" y="77"/>
                    <a:pt x="141" y="77"/>
                  </a:cubicBezTo>
                  <a:cubicBezTo>
                    <a:pt x="141" y="76"/>
                    <a:pt x="143" y="78"/>
                    <a:pt x="143" y="76"/>
                  </a:cubicBezTo>
                  <a:cubicBezTo>
                    <a:pt x="144" y="76"/>
                    <a:pt x="142" y="75"/>
                    <a:pt x="142" y="73"/>
                  </a:cubicBezTo>
                  <a:cubicBezTo>
                    <a:pt x="144" y="73"/>
                    <a:pt x="150" y="72"/>
                    <a:pt x="152" y="72"/>
                  </a:cubicBezTo>
                  <a:cubicBezTo>
                    <a:pt x="152" y="75"/>
                    <a:pt x="151" y="76"/>
                    <a:pt x="154" y="77"/>
                  </a:cubicBezTo>
                  <a:cubicBezTo>
                    <a:pt x="156" y="77"/>
                    <a:pt x="157" y="78"/>
                    <a:pt x="156" y="75"/>
                  </a:cubicBezTo>
                  <a:cubicBezTo>
                    <a:pt x="156" y="73"/>
                    <a:pt x="156" y="68"/>
                    <a:pt x="157" y="65"/>
                  </a:cubicBezTo>
                  <a:cubicBezTo>
                    <a:pt x="158" y="64"/>
                    <a:pt x="164" y="66"/>
                    <a:pt x="166" y="65"/>
                  </a:cubicBezTo>
                  <a:cubicBezTo>
                    <a:pt x="166" y="65"/>
                    <a:pt x="166" y="65"/>
                    <a:pt x="166" y="65"/>
                  </a:cubicBezTo>
                  <a:cubicBezTo>
                    <a:pt x="166" y="62"/>
                    <a:pt x="167" y="59"/>
                    <a:pt x="167" y="56"/>
                  </a:cubicBezTo>
                  <a:cubicBezTo>
                    <a:pt x="162" y="52"/>
                    <a:pt x="162" y="52"/>
                    <a:pt x="162" y="5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170" y="39"/>
                    <a:pt x="170" y="39"/>
                    <a:pt x="170" y="39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76" y="37"/>
                    <a:pt x="176" y="37"/>
                    <a:pt x="176" y="37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78" y="32"/>
                    <a:pt x="178" y="32"/>
                    <a:pt x="178" y="32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164" y="33"/>
                    <a:pt x="164" y="33"/>
                    <a:pt x="164" y="33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68" y="5"/>
                    <a:pt x="161" y="6"/>
                    <a:pt x="160" y="5"/>
                  </a:cubicBezTo>
                  <a:cubicBezTo>
                    <a:pt x="156" y="5"/>
                    <a:pt x="152" y="6"/>
                    <a:pt x="148" y="4"/>
                  </a:cubicBezTo>
                  <a:cubicBezTo>
                    <a:pt x="143" y="0"/>
                    <a:pt x="138" y="0"/>
                    <a:pt x="132" y="0"/>
                  </a:cubicBezTo>
                  <a:cubicBezTo>
                    <a:pt x="128" y="0"/>
                    <a:pt x="125" y="6"/>
                    <a:pt x="121" y="3"/>
                  </a:cubicBezTo>
                  <a:cubicBezTo>
                    <a:pt x="116" y="0"/>
                    <a:pt x="106" y="3"/>
                    <a:pt x="102" y="8"/>
                  </a:cubicBezTo>
                  <a:cubicBezTo>
                    <a:pt x="98" y="13"/>
                    <a:pt x="83" y="15"/>
                    <a:pt x="76" y="15"/>
                  </a:cubicBezTo>
                  <a:cubicBezTo>
                    <a:pt x="69" y="15"/>
                    <a:pt x="62" y="18"/>
                    <a:pt x="55" y="17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0" y="23"/>
                    <a:pt x="25" y="27"/>
                    <a:pt x="19" y="29"/>
                  </a:cubicBezTo>
                  <a:cubicBezTo>
                    <a:pt x="15" y="30"/>
                    <a:pt x="12" y="34"/>
                    <a:pt x="7" y="34"/>
                  </a:cubicBezTo>
                  <a:cubicBezTo>
                    <a:pt x="1" y="36"/>
                    <a:pt x="1" y="41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3" y="66"/>
                    <a:pt x="8" y="64"/>
                    <a:pt x="10" y="66"/>
                  </a:cubicBezTo>
                  <a:cubicBezTo>
                    <a:pt x="12" y="69"/>
                    <a:pt x="9" y="75"/>
                    <a:pt x="14" y="73"/>
                  </a:cubicBezTo>
                  <a:cubicBezTo>
                    <a:pt x="18" y="72"/>
                    <a:pt x="16" y="72"/>
                    <a:pt x="18" y="75"/>
                  </a:cubicBezTo>
                  <a:cubicBezTo>
                    <a:pt x="18" y="76"/>
                    <a:pt x="20" y="75"/>
                    <a:pt x="20" y="74"/>
                  </a:cubicBezTo>
                  <a:cubicBezTo>
                    <a:pt x="20" y="73"/>
                    <a:pt x="20" y="72"/>
                    <a:pt x="21" y="71"/>
                  </a:cubicBezTo>
                  <a:cubicBezTo>
                    <a:pt x="21" y="71"/>
                    <a:pt x="23" y="70"/>
                    <a:pt x="24" y="69"/>
                  </a:cubicBezTo>
                  <a:cubicBezTo>
                    <a:pt x="26" y="69"/>
                    <a:pt x="25" y="72"/>
                    <a:pt x="28" y="71"/>
                  </a:cubicBezTo>
                  <a:cubicBezTo>
                    <a:pt x="30" y="71"/>
                    <a:pt x="29" y="67"/>
                    <a:pt x="30" y="69"/>
                  </a:cubicBezTo>
                  <a:cubicBezTo>
                    <a:pt x="32" y="73"/>
                    <a:pt x="33" y="68"/>
                    <a:pt x="35" y="72"/>
                  </a:cubicBezTo>
                  <a:cubicBezTo>
                    <a:pt x="35" y="74"/>
                    <a:pt x="33" y="75"/>
                    <a:pt x="31" y="75"/>
                  </a:cubicBezTo>
                  <a:cubicBezTo>
                    <a:pt x="30" y="79"/>
                    <a:pt x="32" y="78"/>
                    <a:pt x="34" y="78"/>
                  </a:cubicBezTo>
                  <a:cubicBezTo>
                    <a:pt x="34" y="82"/>
                    <a:pt x="33" y="82"/>
                    <a:pt x="30" y="82"/>
                  </a:cubicBezTo>
                  <a:cubicBezTo>
                    <a:pt x="30" y="84"/>
                    <a:pt x="30" y="84"/>
                    <a:pt x="32" y="84"/>
                  </a:cubicBezTo>
                  <a:cubicBezTo>
                    <a:pt x="32" y="87"/>
                    <a:pt x="32" y="87"/>
                    <a:pt x="34" y="87"/>
                  </a:cubicBezTo>
                  <a:cubicBezTo>
                    <a:pt x="35" y="90"/>
                    <a:pt x="33" y="91"/>
                    <a:pt x="38" y="90"/>
                  </a:cubicBezTo>
                  <a:cubicBezTo>
                    <a:pt x="38" y="90"/>
                    <a:pt x="38" y="89"/>
                    <a:pt x="38" y="89"/>
                  </a:cubicBezTo>
                  <a:cubicBezTo>
                    <a:pt x="38" y="88"/>
                    <a:pt x="43" y="87"/>
                    <a:pt x="44" y="87"/>
                  </a:cubicBezTo>
                  <a:cubicBezTo>
                    <a:pt x="44" y="88"/>
                    <a:pt x="44" y="90"/>
                    <a:pt x="44" y="90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48" y="95"/>
                    <a:pt x="46" y="100"/>
                    <a:pt x="47" y="105"/>
                  </a:cubicBezTo>
                  <a:cubicBezTo>
                    <a:pt x="47" y="109"/>
                    <a:pt x="51" y="114"/>
                    <a:pt x="55" y="114"/>
                  </a:cubicBezTo>
                  <a:cubicBezTo>
                    <a:pt x="55" y="116"/>
                    <a:pt x="53" y="117"/>
                    <a:pt x="54" y="119"/>
                  </a:cubicBezTo>
                  <a:cubicBezTo>
                    <a:pt x="63" y="132"/>
                    <a:pt x="63" y="132"/>
                    <a:pt x="63" y="1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5" name="Title 1"/>
          <p:cNvSpPr txBox="1">
            <a:spLocks/>
          </p:cNvSpPr>
          <p:nvPr/>
        </p:nvSpPr>
        <p:spPr>
          <a:xfrm>
            <a:off x="8955464" y="-43948"/>
            <a:ext cx="743170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000" dirty="0" err="1"/>
              <a:t>PrEP</a:t>
            </a:r>
            <a:r>
              <a:rPr lang="en-US" sz="4000" dirty="0"/>
              <a:t> Users</a:t>
            </a:r>
          </a:p>
        </p:txBody>
      </p:sp>
      <p:sp>
        <p:nvSpPr>
          <p:cNvPr id="44" name="Oval 43"/>
          <p:cNvSpPr/>
          <p:nvPr/>
        </p:nvSpPr>
        <p:spPr>
          <a:xfrm>
            <a:off x="5820550" y="3899021"/>
            <a:ext cx="624677" cy="624677"/>
          </a:xfrm>
          <a:prstGeom prst="ellipse">
            <a:avLst/>
          </a:prstGeom>
          <a:solidFill>
            <a:srgbClr val="00B0F0">
              <a:alpha val="5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58" name="Oval 57"/>
          <p:cNvSpPr/>
          <p:nvPr/>
        </p:nvSpPr>
        <p:spPr>
          <a:xfrm>
            <a:off x="3683615" y="1292975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3" name="Oval 72"/>
          <p:cNvSpPr/>
          <p:nvPr/>
        </p:nvSpPr>
        <p:spPr>
          <a:xfrm>
            <a:off x="5271321" y="4382277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4" name="Oval 73"/>
          <p:cNvSpPr/>
          <p:nvPr/>
        </p:nvSpPr>
        <p:spPr>
          <a:xfrm>
            <a:off x="5604576" y="4665835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8" name="Oval 77"/>
          <p:cNvSpPr/>
          <p:nvPr/>
        </p:nvSpPr>
        <p:spPr>
          <a:xfrm>
            <a:off x="6491271" y="4445010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7" name="Oval 86"/>
          <p:cNvSpPr/>
          <p:nvPr/>
        </p:nvSpPr>
        <p:spPr>
          <a:xfrm>
            <a:off x="8522901" y="3628568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91" name="Oval 90"/>
          <p:cNvSpPr/>
          <p:nvPr/>
        </p:nvSpPr>
        <p:spPr>
          <a:xfrm>
            <a:off x="9209375" y="3536306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25" name="Oval 124"/>
          <p:cNvSpPr/>
          <p:nvPr/>
        </p:nvSpPr>
        <p:spPr>
          <a:xfrm>
            <a:off x="4476720" y="4009447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26" name="Oval 125"/>
          <p:cNvSpPr/>
          <p:nvPr/>
        </p:nvSpPr>
        <p:spPr>
          <a:xfrm>
            <a:off x="4977656" y="3848403"/>
            <a:ext cx="295029" cy="295029"/>
          </a:xfrm>
          <a:prstGeom prst="ellipse">
            <a:avLst/>
          </a:prstGeom>
          <a:solidFill>
            <a:srgbClr val="58BCE0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7781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Status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0320" y="3001868"/>
            <a:ext cx="5095875" cy="1028670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Total analytic sample (N=2,491)</a:t>
            </a:r>
          </a:p>
          <a:p>
            <a:pPr lvl="1"/>
            <a:r>
              <a:rPr lang="en-US" sz="2000" dirty="0"/>
              <a:t>Excluded PLWH (16%; N=492)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544614967"/>
              </p:ext>
            </p:extLst>
          </p:nvPr>
        </p:nvGraphicFramePr>
        <p:xfrm>
          <a:off x="916196" y="1348813"/>
          <a:ext cx="7004483" cy="4669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0229103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18306</TotalTime>
  <Words>890</Words>
  <Application>Microsoft Macintosh PowerPoint</Application>
  <PresentationFormat>Widescreen</PresentationFormat>
  <Paragraphs>242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Franklin Gothic Book</vt:lpstr>
      <vt:lpstr>Raleway</vt:lpstr>
      <vt:lpstr>AIDS 2016_Template</vt:lpstr>
      <vt:lpstr>PowerPoint Presentation</vt:lpstr>
      <vt:lpstr>PrEP Knowledge, Intention and Uptake Among MSM Geosocial Networking App Users in Mexico</vt:lpstr>
      <vt:lpstr>PrEP Roll Out in Mexico</vt:lpstr>
      <vt:lpstr>Objective</vt:lpstr>
      <vt:lpstr>PowerPoint Presentation</vt:lpstr>
      <vt:lpstr>Methods</vt:lpstr>
      <vt:lpstr>Survey Respondents</vt:lpstr>
      <vt:lpstr>PowerPoint Presentation</vt:lpstr>
      <vt:lpstr>HIV Status Results</vt:lpstr>
      <vt:lpstr>Age Results</vt:lpstr>
      <vt:lpstr>PrEP Knowledge</vt:lpstr>
      <vt:lpstr>PrEP Uptake</vt:lpstr>
      <vt:lpstr>Social Behavioral Factors</vt:lpstr>
      <vt:lpstr>Social Behavioral Factors</vt:lpstr>
      <vt:lpstr>Correlates of PrEP Knowledge</vt:lpstr>
      <vt:lpstr>Correlates of PrEP Use</vt:lpstr>
      <vt:lpstr>Correlates of Intention to Use PrEP</vt:lpstr>
      <vt:lpstr>Discussion</vt:lpstr>
      <vt:lpstr>Acknowledgements</vt:lpstr>
      <vt:lpstr>¡Gracias!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Microsoft Office User</cp:lastModifiedBy>
  <cp:revision>96</cp:revision>
  <cp:lastPrinted>2017-01-16T15:31:13Z</cp:lastPrinted>
  <dcterms:created xsi:type="dcterms:W3CDTF">2017-01-13T09:09:35Z</dcterms:created>
  <dcterms:modified xsi:type="dcterms:W3CDTF">2019-07-21T19:54:24Z</dcterms:modified>
</cp:coreProperties>
</file>